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p:regular r:id="rId61"/>
      <p:bold r:id="rId62"/>
      <p:italic r:id="rId63"/>
      <p:boldItalic r:id="rId64"/>
    </p:embeddedFont>
    <p:embeddedFont>
      <p:font typeface="Manrope"/>
      <p:regular r:id="rId65"/>
      <p:bold r:id="rId66"/>
    </p:embeddedFont>
    <p:embeddedFont>
      <p:font typeface="Source Sans Pr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71A03-A820-4019-9E02-25D99D5AC32B}">
  <a:tblStyle styleId="{F0171A03-A820-4019-9E02-25D99D5AC3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SourceSansPr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Manrope-bold.fntdata"/><Relationship Id="rId21" Type="http://schemas.openxmlformats.org/officeDocument/2006/relationships/slide" Target="slides/slide16.xml"/><Relationship Id="rId65" Type="http://schemas.openxmlformats.org/officeDocument/2006/relationships/font" Target="fonts/Manrope-regular.fntdata"/><Relationship Id="rId24" Type="http://schemas.openxmlformats.org/officeDocument/2006/relationships/slide" Target="slides/slide19.xml"/><Relationship Id="rId68" Type="http://schemas.openxmlformats.org/officeDocument/2006/relationships/font" Target="fonts/SourceSansPro-bold.fntdata"/><Relationship Id="rId23" Type="http://schemas.openxmlformats.org/officeDocument/2006/relationships/slide" Target="slides/slide18.xml"/><Relationship Id="rId67" Type="http://schemas.openxmlformats.org/officeDocument/2006/relationships/font" Target="fonts/SourceSansPr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SourceSansPr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Good Afternoon Prof, we are group 5 presenting on our Machine Learning Project. This is the table of contents.</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790bc05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790bc05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3ed943d1e_0_27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3ed943d1e_0_27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a226bf6f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7a226bf6f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790bc05f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790bc05f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a226bf6f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a226bf6f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a226bf6f9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a226bf6f9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7e9cc31a7e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7e9cc31a7e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790bc05f2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790bc05f2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790bc05f2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790bc05f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VMC (Visual Meteorological Conditions)</a:t>
            </a:r>
            <a:r>
              <a:rPr lang="en" sz="1200">
                <a:solidFill>
                  <a:srgbClr val="212121"/>
                </a:solidFill>
                <a:latin typeface="Roboto"/>
                <a:ea typeface="Roboto"/>
                <a:cs typeface="Roboto"/>
                <a:sym typeface="Roboto"/>
              </a:rPr>
              <a:t>: Visibility more than 5km, cloudbase 1500 ft. Pilots can sufficiently and safely maintain visuals of all other aircraft and the terrain around them. (the grey bar)</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IMC (Instrument Meterological Conditions)</a:t>
            </a:r>
            <a:r>
              <a:rPr lang="en" sz="1200">
                <a:solidFill>
                  <a:srgbClr val="212121"/>
                </a:solidFill>
                <a:latin typeface="Roboto"/>
                <a:ea typeface="Roboto"/>
                <a:cs typeface="Roboto"/>
                <a:sym typeface="Roboto"/>
              </a:rPr>
              <a:t>: Any conditions worse than VMC, pilots need to rely on instruments. (the green bar)</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b="1" lang="en" sz="1200">
                <a:solidFill>
                  <a:srgbClr val="212121"/>
                </a:solidFill>
                <a:latin typeface="Roboto"/>
                <a:ea typeface="Roboto"/>
                <a:cs typeface="Roboto"/>
                <a:sym typeface="Roboto"/>
              </a:rPr>
              <a:t>Unk/UNK (Unknown)</a:t>
            </a:r>
            <a:r>
              <a:rPr lang="en" sz="1200">
                <a:solidFill>
                  <a:srgbClr val="212121"/>
                </a:solidFill>
                <a:latin typeface="Roboto"/>
                <a:ea typeface="Roboto"/>
                <a:cs typeface="Roboto"/>
                <a:sym typeface="Roboto"/>
              </a:rPr>
              <a:t>: Weather condition unknown.</a:t>
            </a:r>
            <a:endParaRPr sz="1200">
              <a:solidFill>
                <a:srgbClr val="21212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lang="en" sz="1200">
                <a:solidFill>
                  <a:srgbClr val="212121"/>
                </a:solidFill>
                <a:latin typeface="Roboto"/>
                <a:ea typeface="Roboto"/>
                <a:cs typeface="Roboto"/>
                <a:sym typeface="Roboto"/>
              </a:rPr>
              <a:t>Notice that the weather condition of </a:t>
            </a:r>
            <a:r>
              <a:rPr b="1" lang="en" sz="1200">
                <a:solidFill>
                  <a:srgbClr val="212121"/>
                </a:solidFill>
                <a:latin typeface="Roboto"/>
                <a:ea typeface="Roboto"/>
                <a:cs typeface="Roboto"/>
                <a:sym typeface="Roboto"/>
              </a:rPr>
              <a:t>VMC</a:t>
            </a:r>
            <a:r>
              <a:rPr lang="en" sz="1200">
                <a:solidFill>
                  <a:srgbClr val="212121"/>
                </a:solidFill>
                <a:latin typeface="Roboto"/>
                <a:ea typeface="Roboto"/>
                <a:cs typeface="Roboto"/>
                <a:sym typeface="Roboto"/>
              </a:rPr>
              <a:t> has the highest amount of aviation accident.</a:t>
            </a:r>
            <a:endParaRPr sz="1200">
              <a:solidFill>
                <a:srgbClr val="212121"/>
              </a:solidFill>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f3ed943d1e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f3ed943d1e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b32e5a2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b32e5a2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790bc05f2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790bc05f2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7e9cc31a7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7e9cc31a7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7ea21eef7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7ea21eef7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is </a:t>
            </a:r>
            <a:r>
              <a:rPr lang="en"/>
              <a:t>the</a:t>
            </a:r>
            <a:r>
              <a:rPr lang="en"/>
              <a:t> linear regression of the numerical response variable, fatality rate, using the numerical predictors (number of planes, and number of engines). The red line represents the prediction of fatality rate, while the scatter plot represents the true values of fatality rate.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from both graphs that the goodness of fit is extremely bad, with mean squared error of over 1000, and explained variance less than 0.001 for both sets.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7ea21eef7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7ea21eef7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t>
            </a:r>
            <a:r>
              <a:rPr lang="en"/>
              <a:t>applied</a:t>
            </a:r>
            <a:r>
              <a:rPr lang="en"/>
              <a:t> standard scaler to the numerical predictors, what this does is it </a:t>
            </a:r>
            <a:r>
              <a:rPr lang="en"/>
              <a:t>standardizes</a:t>
            </a:r>
            <a:r>
              <a:rPr lang="en"/>
              <a:t> variables by subtracting the mean and scales it to unit variance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changing the mean to 0 and the standard deviation to 1</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 sz="1200">
                <a:solidFill>
                  <a:srgbClr val="202124"/>
                </a:solidFill>
                <a:highlight>
                  <a:srgbClr val="FFFFFF"/>
                </a:highlight>
              </a:rPr>
              <a:t>StandardScaler </a:t>
            </a:r>
            <a:r>
              <a:rPr b="1" lang="en" sz="1200">
                <a:solidFill>
                  <a:srgbClr val="202124"/>
                </a:solidFill>
              </a:rPr>
              <a:t>removes the mean and scales each feature/variable to unit variance</a:t>
            </a:r>
            <a:r>
              <a:rPr lang="en" sz="1200">
                <a:solidFill>
                  <a:srgbClr val="202124"/>
                </a:solidFill>
                <a:highlight>
                  <a:srgbClr val="FFFFFF"/>
                </a:highlight>
              </a:rPr>
              <a:t>. This operation is performed feature-wise in an independent way. StandardScaler can be influenced by outliers (if they exist in the dataset) since it involves the estimation of the empirical mean and standard deviation of each feature.</a:t>
            </a:r>
            <a:endParaRPr sz="1200">
              <a:solidFill>
                <a:srgbClr val="202124"/>
              </a:solidFill>
              <a:highlight>
                <a:srgbClr val="FFFFFF"/>
              </a:highlight>
            </a:endParaRPr>
          </a:p>
          <a:p>
            <a:pPr indent="0" lvl="0" marL="0" rtl="0" algn="l">
              <a:lnSpc>
                <a:spcPct val="115000"/>
              </a:lnSpc>
              <a:spcBef>
                <a:spcPts val="0"/>
              </a:spcBef>
              <a:spcAft>
                <a:spcPts val="0"/>
              </a:spcAft>
              <a:buNone/>
            </a:pPr>
            <a:r>
              <a:t/>
            </a:r>
            <a:endParaRPr>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idea behind the StandardScaler is that variables that are measured at different scales do not contribute equally to the fit of the model and the learning function of the model and could end up creating a bias. </a:t>
            </a:r>
            <a:endParaRPr>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790bc05f2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790bc05f2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7e9cc31a7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7e9cc31a7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790bc05f2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790bc05f2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7e9cc31a7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7e9cc31a7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302C3E"/>
                </a:solidFill>
                <a:latin typeface="Source Sans Pro"/>
                <a:ea typeface="Source Sans Pro"/>
                <a:cs typeface="Source Sans Pro"/>
                <a:sym typeface="Source Sans Pro"/>
              </a:rPr>
              <a:t>Resampling Data (Upsampling)</a:t>
            </a:r>
            <a:endParaRPr sz="1800">
              <a:solidFill>
                <a:srgbClr val="302C3E"/>
              </a:solidFill>
              <a:latin typeface="Source Sans Pro"/>
              <a:ea typeface="Source Sans Pro"/>
              <a:cs typeface="Source Sans Pro"/>
              <a:sym typeface="Source Sans Pro"/>
            </a:endParaRPr>
          </a:p>
          <a:p>
            <a:pPr indent="-342900" lvl="0" marL="457200" rtl="0" algn="l">
              <a:spcBef>
                <a:spcPts val="0"/>
              </a:spcBef>
              <a:spcAft>
                <a:spcPts val="0"/>
              </a:spcAft>
              <a:buClr>
                <a:srgbClr val="302C3E"/>
              </a:buClr>
              <a:buSzPts val="1800"/>
              <a:buFont typeface="Source Sans Pro"/>
              <a:buChar char="-"/>
            </a:pPr>
            <a:r>
              <a:rPr lang="en" sz="1800">
                <a:solidFill>
                  <a:srgbClr val="302C3E"/>
                </a:solidFill>
                <a:latin typeface="Source Sans Pro"/>
                <a:ea typeface="Source Sans Pro"/>
                <a:cs typeface="Source Sans Pro"/>
                <a:sym typeface="Source Sans Pro"/>
              </a:rPr>
              <a:t>Used to address imbalance data, to reduce disparities in prediction accuracies between majority and minority classes.</a:t>
            </a:r>
            <a:endParaRPr sz="1800">
              <a:solidFill>
                <a:srgbClr val="302C3E"/>
              </a:solidFill>
              <a:latin typeface="Source Sans Pro"/>
              <a:ea typeface="Source Sans Pro"/>
              <a:cs typeface="Source Sans Pro"/>
              <a:sym typeface="Source Sans Pro"/>
            </a:endParaRPr>
          </a:p>
          <a:p>
            <a:pPr indent="-342900" lvl="0" marL="457200" rtl="0" algn="l">
              <a:spcBef>
                <a:spcPts val="0"/>
              </a:spcBef>
              <a:spcAft>
                <a:spcPts val="0"/>
              </a:spcAft>
              <a:buClr>
                <a:srgbClr val="302C3E"/>
              </a:buClr>
              <a:buSzPts val="1800"/>
              <a:buFont typeface="Source Sans Pro"/>
              <a:buChar char="-"/>
            </a:pPr>
            <a:r>
              <a:rPr lang="en" sz="1800">
                <a:solidFill>
                  <a:srgbClr val="302C3E"/>
                </a:solidFill>
                <a:latin typeface="Source Sans Pro"/>
                <a:ea typeface="Source Sans Pro"/>
                <a:cs typeface="Source Sans Pro"/>
                <a:sym typeface="Source Sans Pro"/>
              </a:rPr>
              <a:t>However, may reduce prediction accuracy of majority class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7e9cc31a7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7e9cc31a7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790bc05f2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790bc05f2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3ed943d1e_0_27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3ed943d1e_0_27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7e9cc31a7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7e9cc31a7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7a226bf6f9_3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7a226bf6f9_3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7a226bf6f9_3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7a226bf6f9_3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model we built using </a:t>
            </a:r>
            <a:r>
              <a:rPr lang="en">
                <a:solidFill>
                  <a:srgbClr val="212121"/>
                </a:solidFill>
                <a:highlight>
                  <a:srgbClr val="FFFFFF"/>
                </a:highlight>
                <a:latin typeface="Roboto"/>
                <a:ea typeface="Roboto"/>
                <a:cs typeface="Roboto"/>
                <a:sym typeface="Roboto"/>
              </a:rPr>
              <a:t>RandomForestClassifier</a:t>
            </a:r>
            <a:r>
              <a:rPr lang="en" sz="1200">
                <a:solidFill>
                  <a:srgbClr val="212121"/>
                </a:solidFill>
                <a:highlight>
                  <a:srgbClr val="FFFFFF"/>
                </a:highlight>
                <a:latin typeface="Roboto"/>
                <a:ea typeface="Roboto"/>
                <a:cs typeface="Roboto"/>
                <a:sym typeface="Roboto"/>
              </a:rPr>
              <a:t> is much more accurate as compared to the model we built usign </a:t>
            </a:r>
            <a:r>
              <a:rPr lang="en">
                <a:solidFill>
                  <a:srgbClr val="212121"/>
                </a:solidFill>
                <a:highlight>
                  <a:srgbClr val="FFFFFF"/>
                </a:highlight>
                <a:latin typeface="Roboto"/>
                <a:ea typeface="Roboto"/>
                <a:cs typeface="Roboto"/>
                <a:sym typeface="Roboto"/>
              </a:rPr>
              <a:t>DecisionTreeClassifier</a:t>
            </a:r>
            <a:r>
              <a:rPr lang="en" sz="1200">
                <a:solidFill>
                  <a:srgbClr val="212121"/>
                </a:solidFill>
                <a:highlight>
                  <a:srgbClr val="FFFFFF"/>
                </a:highlight>
                <a:latin typeface="Roboto"/>
                <a:ea typeface="Roboto"/>
                <a:cs typeface="Roboto"/>
                <a:sym typeface="Roboto"/>
              </a:rPr>
              <a:t> (the one that we have before undergoing cross-validation).</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500"/>
              </a:spcAft>
              <a:buNone/>
            </a:pPr>
            <a:r>
              <a:rPr lang="en" sz="1200">
                <a:solidFill>
                  <a:srgbClr val="212121"/>
                </a:solidFill>
                <a:highlight>
                  <a:srgbClr val="FFFFFF"/>
                </a:highlight>
                <a:latin typeface="Roboto"/>
                <a:ea typeface="Roboto"/>
                <a:cs typeface="Roboto"/>
                <a:sym typeface="Roboto"/>
              </a:rPr>
              <a:t>As compared to the model we built using </a:t>
            </a:r>
            <a:r>
              <a:rPr lang="en">
                <a:solidFill>
                  <a:srgbClr val="212121"/>
                </a:solidFill>
                <a:highlight>
                  <a:srgbClr val="FFFFFF"/>
                </a:highlight>
                <a:latin typeface="Roboto"/>
                <a:ea typeface="Roboto"/>
                <a:cs typeface="Roboto"/>
                <a:sym typeface="Roboto"/>
              </a:rPr>
              <a:t>DecisionTreeClassifier</a:t>
            </a:r>
            <a:r>
              <a:rPr lang="en" sz="1200">
                <a:solidFill>
                  <a:srgbClr val="212121"/>
                </a:solidFill>
                <a:highlight>
                  <a:srgbClr val="FFFFFF"/>
                </a:highlight>
                <a:latin typeface="Roboto"/>
                <a:ea typeface="Roboto"/>
                <a:cs typeface="Roboto"/>
                <a:sym typeface="Roboto"/>
              </a:rPr>
              <a:t> (the one we have after undergoing cross-validation), the accuracy found is almost the same. Hence, to further improve accuracy in </a:t>
            </a:r>
            <a:r>
              <a:rPr lang="en">
                <a:solidFill>
                  <a:srgbClr val="212121"/>
                </a:solidFill>
                <a:highlight>
                  <a:srgbClr val="FFFFFF"/>
                </a:highlight>
                <a:latin typeface="Roboto"/>
                <a:ea typeface="Roboto"/>
                <a:cs typeface="Roboto"/>
                <a:sym typeface="Roboto"/>
              </a:rPr>
              <a:t>RandomForestClassifier</a:t>
            </a:r>
            <a:r>
              <a:rPr lang="en" sz="1200">
                <a:solidFill>
                  <a:srgbClr val="212121"/>
                </a:solidFill>
                <a:highlight>
                  <a:srgbClr val="FFFFFF"/>
                </a:highlight>
                <a:latin typeface="Roboto"/>
                <a:ea typeface="Roboto"/>
                <a:cs typeface="Roboto"/>
                <a:sym typeface="Roboto"/>
              </a:rPr>
              <a:t>, we will carry out </a:t>
            </a:r>
            <a:r>
              <a:rPr b="1" lang="en" sz="1200">
                <a:solidFill>
                  <a:srgbClr val="212121"/>
                </a:solidFill>
                <a:highlight>
                  <a:srgbClr val="FFFFFF"/>
                </a:highlight>
                <a:latin typeface="Roboto"/>
                <a:ea typeface="Roboto"/>
                <a:cs typeface="Roboto"/>
                <a:sym typeface="Roboto"/>
              </a:rPr>
              <a:t>CrossValidation</a:t>
            </a:r>
            <a:r>
              <a:rPr lang="en" sz="1200">
                <a:solidFill>
                  <a:srgbClr val="212121"/>
                </a:solidFill>
                <a:highlight>
                  <a:srgbClr val="FFFFFF"/>
                </a:highlight>
                <a:latin typeface="Roboto"/>
                <a:ea typeface="Roboto"/>
                <a:cs typeface="Roboto"/>
                <a:sym typeface="Roboto"/>
              </a:rPr>
              <a:t> to further fine tune our hyperparameter, which are the number of trees in forest and the maximum depth of each decisionn tree.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7ea21eef7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7ea21eef7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7a226bf6f9_3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7a226bf6f9_3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7e9cc31a7e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7e9cc31a7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7e9cc31a7e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7e9cc31a7e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790bc05f2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790bc05f2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790bc05f2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790bc05f2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7ea21ee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7ea21ee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Beyond random forest classifier, we explored accident prediction through time series analysis and forecasting. </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b32e5a25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b32e5a2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Cambria"/>
                <a:ea typeface="Cambria"/>
                <a:cs typeface="Cambria"/>
                <a:sym typeface="Cambria"/>
              </a:rPr>
              <a:t>Starting with the sample collection and practical motivation, our aim of our project is to predict injury severity in aviation accidents based on other factors in the dataset.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7cb60e56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7cb60e56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7cb60e560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7cb60e560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Data was reindexed based on the event date of accident</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After visualizing the data, we can see a downward trend and seasonal spikes throughout the year.</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777bca23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777bca23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To predict the accident trend, we decided to use the ARIMA model, which stands for Autoregressive Integrated Moving Average, a commonly used method for time-series forecasting. The model is denoted by the 3 following parameters, which accounts for seasonality, trend, and noise in data.</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3ed943d1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f3ed943d1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7ea21eef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7ea21eef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796a80a905_0_2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796a80a905_0_2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796a80a905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796a80a905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7ea21eef7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7ea21eef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The model was chosen based on the lowest AIC value, which is a criterion widely used to measure statistical models. (It basically quantifies 1) the goodness of fit, and 2) the simplicity/parsimony, of the model into a single statistic.)</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796a80a905_0_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796a80a905_0_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main assumptions for the prediction intervals for ARIMA models are that the residuals are uncorrelated and normally distributed. Thus, we run model diagnostics to ensure these criteria are met.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Histogram and normal quantile-quantile plot shows that residuals are normally distributed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Correlogram is a tool used to check for randomness of data set. If random, the graph will mostly show zero.</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For residuals, they are useful in checking whether a model has adequately captured the information in the data. A good forecasting method will yield residuals which are uncorrelated and have zero mean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796a80a905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796a80a905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help us understand the accuracy of our forecasts, we compare predicted accident count to real counts of the time series.</a:t>
            </a:r>
            <a:endParaRPr/>
          </a:p>
          <a:p>
            <a:pPr indent="0" lvl="0" marL="0" rtl="0" algn="l">
              <a:lnSpc>
                <a:spcPct val="115000"/>
              </a:lnSpc>
              <a:spcBef>
                <a:spcPts val="1200"/>
              </a:spcBef>
              <a:spcAft>
                <a:spcPts val="1200"/>
              </a:spcAft>
              <a:buNone/>
            </a:pPr>
            <a:r>
              <a:rPr lang="en"/>
              <a:t>On the graph, the blue line represents the actual number of fatal injuries whereas the red line shows the predicted number using one step ahead forecast which basically predicts the future number based on current data points. The grey area indicates the deviation of the prediction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3ed943d1e_0_27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3ed943d1e_0_27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rPr lang="en">
                <a:solidFill>
                  <a:schemeClr val="dk1"/>
                </a:solidFill>
                <a:latin typeface="Cambria"/>
                <a:ea typeface="Cambria"/>
                <a:cs typeface="Cambria"/>
                <a:sym typeface="Cambria"/>
              </a:rPr>
              <a:t>The data used is the aviation accidents database that is updated till February 2021 </a:t>
            </a:r>
            <a:endParaRPr>
              <a:solidFill>
                <a:schemeClr val="dk1"/>
              </a:solidFill>
              <a:latin typeface="Cambria"/>
              <a:ea typeface="Cambria"/>
              <a:cs typeface="Cambria"/>
              <a:sym typeface="Cambria"/>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796a80a905_0_2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796a80a905_0_2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Producing and visualising the forecast, the model predicts a general downward trend in number of fatal injuries. One of the limitations that we identify is that in real life application, the number of fatal injuries should not be negative.</a:t>
            </a:r>
            <a:endParaRPr/>
          </a:p>
          <a:p>
            <a:pPr indent="0" lvl="0" marL="0" rtl="0" algn="l">
              <a:spcBef>
                <a:spcPts val="120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796a80a905_0_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796a80a905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To conclude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790bc05f2c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790bc05f2c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here are some of the findings of our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Balanced Random Forest Classifier was the best at predicting Injury Severity of Aircraft Accidents based on classification accuracy and biasness of data</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There is a downward trend of Number of Accidents and Number of fatal injuries based on time series forecasting</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790bc05f2c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790bc05f2c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And some of the new things we learn are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Methods for preparing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Cross validation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r>
            <a:r>
              <a:rPr lang="en" sz="700">
                <a:solidFill>
                  <a:schemeClr val="dk1"/>
                </a:solidFill>
              </a:rPr>
              <a:t>          </a:t>
            </a:r>
            <a:r>
              <a:rPr lang="en">
                <a:solidFill>
                  <a:schemeClr val="dk1"/>
                </a:solidFill>
              </a:rPr>
              <a:t>Random forest classifiers</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a:t>
            </a:r>
            <a:r>
              <a:rPr lang="en" sz="700">
                <a:solidFill>
                  <a:schemeClr val="dk1"/>
                </a:solidFill>
              </a:rPr>
              <a:t>          </a:t>
            </a:r>
            <a:r>
              <a:rPr lang="en">
                <a:solidFill>
                  <a:schemeClr val="dk1"/>
                </a:solidFill>
              </a:rPr>
              <a:t>ARIMA model</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790bc05f2c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790bc05f2c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f3ed943d1e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f3ed943d1e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b32e5a25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b32e5a25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To achieve this, we will be applying multiple machine learning algorithms to identify the optimal estimator, however, first the dataset must be cleaned and structured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ed943d1e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3ed943d1e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87272 sets of data with 31 columns</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describing aircraft damage on a scale of 0-3, with 3 being the most serious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7cb60e56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7cb60e56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Null values needed to be replaced, for numerical predictors, we found that all of them were positively skewed, with a high amount of outliers, so we replaced them with the median of the data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We also used One-Hot Encoder, what this </a:t>
            </a:r>
            <a:r>
              <a:rPr lang="en">
                <a:solidFill>
                  <a:schemeClr val="dk1"/>
                </a:solidFill>
              </a:rPr>
              <a:t>essentially does, it converts categorical data into binary data so machine learning algorithms can function properly.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each category within a variable into a new column, where it can be only be assigned a binary value of 1 or 0. Machine learning algorithms, such as decision trees, are able to take this data as there are only two classes.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3ed943d1e_0_27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3ed943d1e_0_27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0" y="2177150"/>
            <a:ext cx="5728200" cy="19731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6500">
                <a:solidFill>
                  <a:schemeClr val="lt1"/>
                </a:solidFill>
                <a:highlight>
                  <a:schemeClr val="dk2"/>
                </a:high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100" y="4218898"/>
            <a:ext cx="4514100" cy="37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713100" y="890222"/>
            <a:ext cx="6453000" cy="1290600"/>
          </a:xfrm>
          <a:prstGeom prst="rect">
            <a:avLst/>
          </a:prstGeom>
        </p:spPr>
        <p:txBody>
          <a:bodyPr anchorCtr="0" anchor="ctr" bIns="91425" lIns="91425" spcFirstLastPara="1" rIns="91425" wrap="square" tIns="91425">
            <a:noAutofit/>
          </a:bodyPr>
          <a:lstStyle>
            <a:lvl1pPr lvl="0">
              <a:spcBef>
                <a:spcPts val="0"/>
              </a:spcBef>
              <a:spcAft>
                <a:spcPts val="0"/>
              </a:spcAft>
              <a:buSzPts val="9000"/>
              <a:buNone/>
              <a:defRPr sz="8000">
                <a:solidFill>
                  <a:schemeClr val="lt1"/>
                </a:solidFill>
                <a:highlight>
                  <a:schemeClr val="dk2"/>
                </a:highlight>
              </a:defRPr>
            </a:lvl1pPr>
            <a:lvl2pPr lvl="1" algn="ctr">
              <a:spcBef>
                <a:spcPts val="0"/>
              </a:spcBef>
              <a:spcAft>
                <a:spcPts val="0"/>
              </a:spcAft>
              <a:buSzPts val="9000"/>
              <a:buNone/>
              <a:defRPr sz="9000"/>
            </a:lvl2pPr>
            <a:lvl3pPr lvl="2" algn="ctr">
              <a:spcBef>
                <a:spcPts val="0"/>
              </a:spcBef>
              <a:spcAft>
                <a:spcPts val="0"/>
              </a:spcAft>
              <a:buSzPts val="9000"/>
              <a:buNone/>
              <a:defRPr sz="9000"/>
            </a:lvl3pPr>
            <a:lvl4pPr lvl="3" algn="ctr">
              <a:spcBef>
                <a:spcPts val="0"/>
              </a:spcBef>
              <a:spcAft>
                <a:spcPts val="0"/>
              </a:spcAft>
              <a:buSzPts val="9000"/>
              <a:buNone/>
              <a:defRPr sz="9000"/>
            </a:lvl4pPr>
            <a:lvl5pPr lvl="4" algn="ctr">
              <a:spcBef>
                <a:spcPts val="0"/>
              </a:spcBef>
              <a:spcAft>
                <a:spcPts val="0"/>
              </a:spcAft>
              <a:buSzPts val="9000"/>
              <a:buNone/>
              <a:defRPr sz="9000"/>
            </a:lvl5pPr>
            <a:lvl6pPr lvl="5" algn="ctr">
              <a:spcBef>
                <a:spcPts val="0"/>
              </a:spcBef>
              <a:spcAft>
                <a:spcPts val="0"/>
              </a:spcAft>
              <a:buSzPts val="9000"/>
              <a:buNone/>
              <a:defRPr sz="9000"/>
            </a:lvl6pPr>
            <a:lvl7pPr lvl="6" algn="ctr">
              <a:spcBef>
                <a:spcPts val="0"/>
              </a:spcBef>
              <a:spcAft>
                <a:spcPts val="0"/>
              </a:spcAft>
              <a:buSzPts val="9000"/>
              <a:buNone/>
              <a:defRPr sz="9000"/>
            </a:lvl7pPr>
            <a:lvl8pPr lvl="7" algn="ctr">
              <a:spcBef>
                <a:spcPts val="0"/>
              </a:spcBef>
              <a:spcAft>
                <a:spcPts val="0"/>
              </a:spcAft>
              <a:buSzPts val="9000"/>
              <a:buNone/>
              <a:defRPr sz="9000"/>
            </a:lvl8pPr>
            <a:lvl9pPr lvl="8" algn="ctr">
              <a:spcBef>
                <a:spcPts val="0"/>
              </a:spcBef>
              <a:spcAft>
                <a:spcPts val="0"/>
              </a:spcAft>
              <a:buSzPts val="9000"/>
              <a:buNone/>
              <a:defRPr sz="9000"/>
            </a:lvl9pPr>
          </a:lstStyle>
          <a:p>
            <a:r>
              <a:t>xx%</a:t>
            </a:r>
          </a:p>
        </p:txBody>
      </p:sp>
      <p:sp>
        <p:nvSpPr>
          <p:cNvPr id="38" name="Google Shape;38;p11"/>
          <p:cNvSpPr txBox="1"/>
          <p:nvPr>
            <p:ph idx="1" type="subTitle"/>
          </p:nvPr>
        </p:nvSpPr>
        <p:spPr>
          <a:xfrm>
            <a:off x="713100" y="2324436"/>
            <a:ext cx="4485000" cy="39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42" name="Google Shape;42;p13"/>
          <p:cNvSpPr txBox="1"/>
          <p:nvPr>
            <p:ph idx="1" type="subTitle"/>
          </p:nvPr>
        </p:nvSpPr>
        <p:spPr>
          <a:xfrm>
            <a:off x="787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3" name="Google Shape;43;p13"/>
          <p:cNvSpPr txBox="1"/>
          <p:nvPr>
            <p:ph idx="2" type="subTitle"/>
          </p:nvPr>
        </p:nvSpPr>
        <p:spPr>
          <a:xfrm>
            <a:off x="787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13"/>
          <p:cNvSpPr txBox="1"/>
          <p:nvPr>
            <p:ph hasCustomPrompt="1" idx="3" type="title"/>
          </p:nvPr>
        </p:nvSpPr>
        <p:spPr>
          <a:xfrm>
            <a:off x="1357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5" name="Google Shape;45;p13"/>
          <p:cNvSpPr txBox="1"/>
          <p:nvPr>
            <p:ph idx="4" type="subTitle"/>
          </p:nvPr>
        </p:nvSpPr>
        <p:spPr>
          <a:xfrm>
            <a:off x="3394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6" name="Google Shape;46;p13"/>
          <p:cNvSpPr txBox="1"/>
          <p:nvPr>
            <p:ph idx="5" type="subTitle"/>
          </p:nvPr>
        </p:nvSpPr>
        <p:spPr>
          <a:xfrm>
            <a:off x="3394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13"/>
          <p:cNvSpPr txBox="1"/>
          <p:nvPr>
            <p:ph hasCustomPrompt="1" idx="6" type="title"/>
          </p:nvPr>
        </p:nvSpPr>
        <p:spPr>
          <a:xfrm>
            <a:off x="3964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48" name="Google Shape;48;p13"/>
          <p:cNvSpPr txBox="1"/>
          <p:nvPr>
            <p:ph idx="7" type="subTitle"/>
          </p:nvPr>
        </p:nvSpPr>
        <p:spPr>
          <a:xfrm>
            <a:off x="6001791" y="1834025"/>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9" name="Google Shape;49;p13"/>
          <p:cNvSpPr txBox="1"/>
          <p:nvPr>
            <p:ph idx="8" type="subTitle"/>
          </p:nvPr>
        </p:nvSpPr>
        <p:spPr>
          <a:xfrm>
            <a:off x="6001791" y="2227625"/>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hasCustomPrompt="1" idx="9" type="title"/>
          </p:nvPr>
        </p:nvSpPr>
        <p:spPr>
          <a:xfrm>
            <a:off x="6571500" y="1404824"/>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1" name="Google Shape;51;p13"/>
          <p:cNvSpPr txBox="1"/>
          <p:nvPr>
            <p:ph idx="13" type="subTitle"/>
          </p:nvPr>
        </p:nvSpPr>
        <p:spPr>
          <a:xfrm>
            <a:off x="787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2" name="Google Shape;52;p13"/>
          <p:cNvSpPr txBox="1"/>
          <p:nvPr>
            <p:ph idx="14" type="subTitle"/>
          </p:nvPr>
        </p:nvSpPr>
        <p:spPr>
          <a:xfrm>
            <a:off x="787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hasCustomPrompt="1" idx="15" type="title"/>
          </p:nvPr>
        </p:nvSpPr>
        <p:spPr>
          <a:xfrm>
            <a:off x="1357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4" name="Google Shape;54;p13"/>
          <p:cNvSpPr txBox="1"/>
          <p:nvPr>
            <p:ph idx="16" type="subTitle"/>
          </p:nvPr>
        </p:nvSpPr>
        <p:spPr>
          <a:xfrm>
            <a:off x="3394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5" name="Google Shape;55;p13"/>
          <p:cNvSpPr txBox="1"/>
          <p:nvPr>
            <p:ph idx="17" type="subTitle"/>
          </p:nvPr>
        </p:nvSpPr>
        <p:spPr>
          <a:xfrm>
            <a:off x="3394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 name="Google Shape;56;p13"/>
          <p:cNvSpPr txBox="1"/>
          <p:nvPr>
            <p:ph hasCustomPrompt="1" idx="18" type="title"/>
          </p:nvPr>
        </p:nvSpPr>
        <p:spPr>
          <a:xfrm>
            <a:off x="3964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57" name="Google Shape;57;p13"/>
          <p:cNvSpPr txBox="1"/>
          <p:nvPr>
            <p:ph idx="19" type="subTitle"/>
          </p:nvPr>
        </p:nvSpPr>
        <p:spPr>
          <a:xfrm>
            <a:off x="6001791" y="3516846"/>
            <a:ext cx="23544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8" name="Google Shape;58;p13"/>
          <p:cNvSpPr txBox="1"/>
          <p:nvPr>
            <p:ph idx="20" type="subTitle"/>
          </p:nvPr>
        </p:nvSpPr>
        <p:spPr>
          <a:xfrm>
            <a:off x="6001791" y="3910446"/>
            <a:ext cx="2354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txBox="1"/>
          <p:nvPr>
            <p:ph hasCustomPrompt="1" idx="21" type="title"/>
          </p:nvPr>
        </p:nvSpPr>
        <p:spPr>
          <a:xfrm>
            <a:off x="6571500" y="3087688"/>
            <a:ext cx="1215000" cy="4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7">
    <p:spTree>
      <p:nvGrpSpPr>
        <p:cNvPr id="60" name="Shape 60"/>
        <p:cNvGrpSpPr/>
        <p:nvPr/>
      </p:nvGrpSpPr>
      <p:grpSpPr>
        <a:xfrm>
          <a:off x="0" y="0"/>
          <a:ext cx="0" cy="0"/>
          <a:chOff x="0" y="0"/>
          <a:chExt cx="0" cy="0"/>
        </a:xfrm>
      </p:grpSpPr>
      <p:sp>
        <p:nvSpPr>
          <p:cNvPr id="61" name="Google Shape;61;p14"/>
          <p:cNvSpPr txBox="1"/>
          <p:nvPr>
            <p:ph type="title"/>
          </p:nvPr>
        </p:nvSpPr>
        <p:spPr>
          <a:xfrm>
            <a:off x="2464800" y="3355099"/>
            <a:ext cx="59661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2" name="Google Shape;62;p14"/>
          <p:cNvSpPr txBox="1"/>
          <p:nvPr>
            <p:ph hasCustomPrompt="1" idx="2" type="title"/>
          </p:nvPr>
        </p:nvSpPr>
        <p:spPr>
          <a:xfrm>
            <a:off x="7057800" y="2537600"/>
            <a:ext cx="1373100" cy="74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63" name="Google Shape;63;p14"/>
          <p:cNvSpPr txBox="1"/>
          <p:nvPr>
            <p:ph idx="1" type="subTitle"/>
          </p:nvPr>
        </p:nvSpPr>
        <p:spPr>
          <a:xfrm>
            <a:off x="3980700" y="4202799"/>
            <a:ext cx="4450200" cy="4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64" name="Shape 64"/>
        <p:cNvGrpSpPr/>
        <p:nvPr/>
      </p:nvGrpSpPr>
      <p:grpSpPr>
        <a:xfrm>
          <a:off x="0" y="0"/>
          <a:ext cx="0" cy="0"/>
          <a:chOff x="0" y="0"/>
          <a:chExt cx="0" cy="0"/>
        </a:xfrm>
      </p:grpSpPr>
      <p:sp>
        <p:nvSpPr>
          <p:cNvPr id="65" name="Google Shape;65;p15"/>
          <p:cNvSpPr txBox="1"/>
          <p:nvPr>
            <p:ph type="title"/>
          </p:nvPr>
        </p:nvSpPr>
        <p:spPr>
          <a:xfrm>
            <a:off x="713100" y="3351688"/>
            <a:ext cx="5966100" cy="8121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solidFill>
                  <a:schemeClr val="lt2"/>
                </a:solidFill>
                <a:highlight>
                  <a:schemeClr val="dk2"/>
                </a:highlight>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5"/>
          <p:cNvSpPr txBox="1"/>
          <p:nvPr>
            <p:ph hasCustomPrompt="1" idx="2" type="title"/>
          </p:nvPr>
        </p:nvSpPr>
        <p:spPr>
          <a:xfrm>
            <a:off x="713100" y="2534189"/>
            <a:ext cx="1373100" cy="7413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65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67" name="Google Shape;67;p15"/>
          <p:cNvSpPr txBox="1"/>
          <p:nvPr>
            <p:ph idx="1" type="subTitle"/>
          </p:nvPr>
        </p:nvSpPr>
        <p:spPr>
          <a:xfrm>
            <a:off x="713100" y="4199388"/>
            <a:ext cx="4450200" cy="4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21">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2464800" y="1356899"/>
            <a:ext cx="5966100" cy="812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0" name="Google Shape;70;p16"/>
          <p:cNvSpPr txBox="1"/>
          <p:nvPr>
            <p:ph hasCustomPrompt="1" idx="2" type="title"/>
          </p:nvPr>
        </p:nvSpPr>
        <p:spPr>
          <a:xfrm>
            <a:off x="7057800" y="539400"/>
            <a:ext cx="1373100" cy="74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1" name="Google Shape;71;p16"/>
          <p:cNvSpPr txBox="1"/>
          <p:nvPr>
            <p:ph idx="1" type="subTitle"/>
          </p:nvPr>
        </p:nvSpPr>
        <p:spPr>
          <a:xfrm>
            <a:off x="3980700" y="2204599"/>
            <a:ext cx="4450200" cy="404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BLANK_20">
    <p:bg>
      <p:bgPr>
        <a:solidFill>
          <a:schemeClr val="lt1"/>
        </a:solidFill>
      </p:bgPr>
    </p:bg>
    <p:spTree>
      <p:nvGrpSpPr>
        <p:cNvPr id="72" name="Shape 72"/>
        <p:cNvGrpSpPr/>
        <p:nvPr/>
      </p:nvGrpSpPr>
      <p:grpSpPr>
        <a:xfrm>
          <a:off x="0" y="0"/>
          <a:ext cx="0" cy="0"/>
          <a:chOff x="0" y="0"/>
          <a:chExt cx="0" cy="0"/>
        </a:xfrm>
      </p:grpSpPr>
      <p:sp>
        <p:nvSpPr>
          <p:cNvPr id="73" name="Google Shape;73;p17"/>
          <p:cNvSpPr txBox="1"/>
          <p:nvPr>
            <p:ph type="title"/>
          </p:nvPr>
        </p:nvSpPr>
        <p:spPr>
          <a:xfrm>
            <a:off x="1592702" y="1356950"/>
            <a:ext cx="5966100" cy="8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4" name="Google Shape;74;p17"/>
          <p:cNvSpPr txBox="1"/>
          <p:nvPr>
            <p:ph hasCustomPrompt="1" idx="2" type="title"/>
          </p:nvPr>
        </p:nvSpPr>
        <p:spPr>
          <a:xfrm>
            <a:off x="3889202" y="539451"/>
            <a:ext cx="13731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5" name="Google Shape;75;p17"/>
          <p:cNvSpPr txBox="1"/>
          <p:nvPr>
            <p:ph idx="1" type="subTitle"/>
          </p:nvPr>
        </p:nvSpPr>
        <p:spPr>
          <a:xfrm>
            <a:off x="2350652" y="2204650"/>
            <a:ext cx="4450200" cy="4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BLANK_19">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type="title"/>
          </p:nvPr>
        </p:nvSpPr>
        <p:spPr>
          <a:xfrm>
            <a:off x="1592702" y="3355099"/>
            <a:ext cx="5966100" cy="81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solidFill>
                  <a:schemeClr val="lt2"/>
                </a:solidFill>
                <a:highlight>
                  <a:schemeClr val="dk2"/>
                </a:highlight>
              </a:defRPr>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8" name="Google Shape;78;p18"/>
          <p:cNvSpPr txBox="1"/>
          <p:nvPr>
            <p:ph hasCustomPrompt="1" idx="2" type="title"/>
          </p:nvPr>
        </p:nvSpPr>
        <p:spPr>
          <a:xfrm>
            <a:off x="3889202" y="2537600"/>
            <a:ext cx="1373100" cy="74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5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79" name="Google Shape;79;p18"/>
          <p:cNvSpPr txBox="1"/>
          <p:nvPr>
            <p:ph idx="1" type="subTitle"/>
          </p:nvPr>
        </p:nvSpPr>
        <p:spPr>
          <a:xfrm>
            <a:off x="2350652" y="4202799"/>
            <a:ext cx="4450200" cy="4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6">
    <p:spTree>
      <p:nvGrpSpPr>
        <p:cNvPr id="80" name="Shape 80"/>
        <p:cNvGrpSpPr/>
        <p:nvPr/>
      </p:nvGrpSpPr>
      <p:grpSpPr>
        <a:xfrm>
          <a:off x="0" y="0"/>
          <a:ext cx="0" cy="0"/>
          <a:chOff x="0" y="0"/>
          <a:chExt cx="0" cy="0"/>
        </a:xfrm>
      </p:grpSpPr>
      <p:sp>
        <p:nvSpPr>
          <p:cNvPr id="81" name="Google Shape;81;p19"/>
          <p:cNvSpPr txBox="1"/>
          <p:nvPr>
            <p:ph type="title"/>
          </p:nvPr>
        </p:nvSpPr>
        <p:spPr>
          <a:xfrm>
            <a:off x="5039688" y="2594378"/>
            <a:ext cx="3389700" cy="38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2000"/>
              <a:buNone/>
              <a:defRPr sz="1800">
                <a:solidFill>
                  <a:schemeClr val="lt1"/>
                </a:solidFill>
                <a:highlight>
                  <a:schemeClr val="dk2"/>
                </a:highlight>
              </a:defRPr>
            </a:lvl1pPr>
            <a:lvl2pPr lvl="1" rtl="0" algn="ctr">
              <a:spcBef>
                <a:spcPts val="0"/>
              </a:spcBef>
              <a:spcAft>
                <a:spcPts val="0"/>
              </a:spcAft>
              <a:buClr>
                <a:schemeClr val="lt1"/>
              </a:buClr>
              <a:buSzPts val="2000"/>
              <a:buNone/>
              <a:defRPr sz="2000">
                <a:solidFill>
                  <a:schemeClr val="lt1"/>
                </a:solidFill>
                <a:highlight>
                  <a:schemeClr val="dk2"/>
                </a:highlight>
              </a:defRPr>
            </a:lvl2pPr>
            <a:lvl3pPr lvl="2" rtl="0" algn="ctr">
              <a:spcBef>
                <a:spcPts val="0"/>
              </a:spcBef>
              <a:spcAft>
                <a:spcPts val="0"/>
              </a:spcAft>
              <a:buClr>
                <a:schemeClr val="lt1"/>
              </a:buClr>
              <a:buSzPts val="2000"/>
              <a:buNone/>
              <a:defRPr sz="2000">
                <a:solidFill>
                  <a:schemeClr val="lt1"/>
                </a:solidFill>
                <a:highlight>
                  <a:schemeClr val="dk2"/>
                </a:highlight>
              </a:defRPr>
            </a:lvl3pPr>
            <a:lvl4pPr lvl="3" rtl="0" algn="ctr">
              <a:spcBef>
                <a:spcPts val="0"/>
              </a:spcBef>
              <a:spcAft>
                <a:spcPts val="0"/>
              </a:spcAft>
              <a:buClr>
                <a:schemeClr val="lt1"/>
              </a:buClr>
              <a:buSzPts val="2000"/>
              <a:buNone/>
              <a:defRPr sz="2000">
                <a:solidFill>
                  <a:schemeClr val="lt1"/>
                </a:solidFill>
                <a:highlight>
                  <a:schemeClr val="dk2"/>
                </a:highlight>
              </a:defRPr>
            </a:lvl4pPr>
            <a:lvl5pPr lvl="4" rtl="0" algn="ctr">
              <a:spcBef>
                <a:spcPts val="0"/>
              </a:spcBef>
              <a:spcAft>
                <a:spcPts val="0"/>
              </a:spcAft>
              <a:buClr>
                <a:schemeClr val="lt1"/>
              </a:buClr>
              <a:buSzPts val="2000"/>
              <a:buNone/>
              <a:defRPr sz="2000">
                <a:solidFill>
                  <a:schemeClr val="lt1"/>
                </a:solidFill>
                <a:highlight>
                  <a:schemeClr val="dk2"/>
                </a:highlight>
              </a:defRPr>
            </a:lvl5pPr>
            <a:lvl6pPr lvl="5" rtl="0" algn="ctr">
              <a:spcBef>
                <a:spcPts val="0"/>
              </a:spcBef>
              <a:spcAft>
                <a:spcPts val="0"/>
              </a:spcAft>
              <a:buClr>
                <a:schemeClr val="lt1"/>
              </a:buClr>
              <a:buSzPts val="2000"/>
              <a:buNone/>
              <a:defRPr sz="2000">
                <a:solidFill>
                  <a:schemeClr val="lt1"/>
                </a:solidFill>
                <a:highlight>
                  <a:schemeClr val="dk2"/>
                </a:highlight>
              </a:defRPr>
            </a:lvl6pPr>
            <a:lvl7pPr lvl="6" rtl="0" algn="ctr">
              <a:spcBef>
                <a:spcPts val="0"/>
              </a:spcBef>
              <a:spcAft>
                <a:spcPts val="0"/>
              </a:spcAft>
              <a:buClr>
                <a:schemeClr val="lt1"/>
              </a:buClr>
              <a:buSzPts val="2000"/>
              <a:buNone/>
              <a:defRPr sz="2000">
                <a:solidFill>
                  <a:schemeClr val="lt1"/>
                </a:solidFill>
                <a:highlight>
                  <a:schemeClr val="dk2"/>
                </a:highlight>
              </a:defRPr>
            </a:lvl7pPr>
            <a:lvl8pPr lvl="7" rtl="0" algn="ctr">
              <a:spcBef>
                <a:spcPts val="0"/>
              </a:spcBef>
              <a:spcAft>
                <a:spcPts val="0"/>
              </a:spcAft>
              <a:buClr>
                <a:schemeClr val="lt1"/>
              </a:buClr>
              <a:buSzPts val="2000"/>
              <a:buNone/>
              <a:defRPr sz="2000">
                <a:solidFill>
                  <a:schemeClr val="lt1"/>
                </a:solidFill>
                <a:highlight>
                  <a:schemeClr val="dk2"/>
                </a:highlight>
              </a:defRPr>
            </a:lvl8pPr>
            <a:lvl9pPr lvl="8" rtl="0" algn="ctr">
              <a:spcBef>
                <a:spcPts val="0"/>
              </a:spcBef>
              <a:spcAft>
                <a:spcPts val="0"/>
              </a:spcAft>
              <a:buClr>
                <a:schemeClr val="lt1"/>
              </a:buClr>
              <a:buSzPts val="2000"/>
              <a:buNone/>
              <a:defRPr sz="2000">
                <a:solidFill>
                  <a:schemeClr val="lt1"/>
                </a:solidFill>
                <a:highlight>
                  <a:schemeClr val="dk2"/>
                </a:highlight>
              </a:defRPr>
            </a:lvl9pPr>
          </a:lstStyle>
          <a:p/>
        </p:txBody>
      </p:sp>
      <p:sp>
        <p:nvSpPr>
          <p:cNvPr id="82" name="Google Shape;82;p19"/>
          <p:cNvSpPr txBox="1"/>
          <p:nvPr>
            <p:ph idx="1" type="subTitle"/>
          </p:nvPr>
        </p:nvSpPr>
        <p:spPr>
          <a:xfrm>
            <a:off x="4071475" y="828302"/>
            <a:ext cx="4357800" cy="164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200"/>
              <a:buNone/>
              <a:defRPr sz="2400">
                <a:solidFill>
                  <a:schemeClr val="dk1"/>
                </a:solidFill>
              </a:defRPr>
            </a:lvl1pPr>
            <a:lvl2pPr lvl="1" rtl="0" algn="ctr">
              <a:lnSpc>
                <a:spcPct val="100000"/>
              </a:lnSpc>
              <a:spcBef>
                <a:spcPts val="0"/>
              </a:spcBef>
              <a:spcAft>
                <a:spcPts val="0"/>
              </a:spcAft>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6">
    <p:spTree>
      <p:nvGrpSpPr>
        <p:cNvPr id="83" name="Shape 83"/>
        <p:cNvGrpSpPr/>
        <p:nvPr/>
      </p:nvGrpSpPr>
      <p:grpSpPr>
        <a:xfrm>
          <a:off x="0" y="0"/>
          <a:ext cx="0" cy="0"/>
          <a:chOff x="0" y="0"/>
          <a:chExt cx="0" cy="0"/>
        </a:xfrm>
      </p:grpSpPr>
      <p:sp>
        <p:nvSpPr>
          <p:cNvPr id="84" name="Google Shape;84;p2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85" name="Google Shape;85;p20"/>
          <p:cNvSpPr txBox="1"/>
          <p:nvPr>
            <p:ph idx="1" type="subTitle"/>
          </p:nvPr>
        </p:nvSpPr>
        <p:spPr>
          <a:xfrm>
            <a:off x="1899701" y="1912950"/>
            <a:ext cx="1386900" cy="393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86" name="Google Shape;86;p20"/>
          <p:cNvSpPr txBox="1"/>
          <p:nvPr>
            <p:ph idx="2" type="subTitle"/>
          </p:nvPr>
        </p:nvSpPr>
        <p:spPr>
          <a:xfrm>
            <a:off x="1080882" y="2306539"/>
            <a:ext cx="2205600" cy="75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7" name="Google Shape;87;p20"/>
          <p:cNvSpPr txBox="1"/>
          <p:nvPr>
            <p:ph idx="3" type="subTitle"/>
          </p:nvPr>
        </p:nvSpPr>
        <p:spPr>
          <a:xfrm>
            <a:off x="5858551" y="3077875"/>
            <a:ext cx="1386900" cy="39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88" name="Google Shape;88;p20"/>
          <p:cNvSpPr txBox="1"/>
          <p:nvPr>
            <p:ph idx="4" type="subTitle"/>
          </p:nvPr>
        </p:nvSpPr>
        <p:spPr>
          <a:xfrm>
            <a:off x="5858557" y="3471475"/>
            <a:ext cx="2205600" cy="75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13100" y="1360800"/>
            <a:ext cx="5966100" cy="8121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sz="5000">
                <a:solidFill>
                  <a:schemeClr val="lt1"/>
                </a:solidFill>
                <a:highlight>
                  <a:schemeClr val="dk2"/>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713100" y="543301"/>
            <a:ext cx="1373100" cy="7413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65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 name="Google Shape;14;p3"/>
          <p:cNvSpPr txBox="1"/>
          <p:nvPr>
            <p:ph idx="1" type="subTitle"/>
          </p:nvPr>
        </p:nvSpPr>
        <p:spPr>
          <a:xfrm>
            <a:off x="713100" y="2208500"/>
            <a:ext cx="4450200" cy="4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7">
    <p:spTree>
      <p:nvGrpSpPr>
        <p:cNvPr id="89" name="Shape 89"/>
        <p:cNvGrpSpPr/>
        <p:nvPr/>
      </p:nvGrpSpPr>
      <p:grpSpPr>
        <a:xfrm>
          <a:off x="0" y="0"/>
          <a:ext cx="0" cy="0"/>
          <a:chOff x="0" y="0"/>
          <a:chExt cx="0" cy="0"/>
        </a:xfrm>
      </p:grpSpPr>
      <p:sp>
        <p:nvSpPr>
          <p:cNvPr id="90" name="Google Shape;90;p21"/>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91" name="Google Shape;91;p21"/>
          <p:cNvSpPr txBox="1"/>
          <p:nvPr>
            <p:ph idx="1" type="body"/>
          </p:nvPr>
        </p:nvSpPr>
        <p:spPr>
          <a:xfrm>
            <a:off x="713100" y="1317450"/>
            <a:ext cx="3688200" cy="325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1"/>
          <p:cNvSpPr txBox="1"/>
          <p:nvPr>
            <p:ph idx="2" type="body"/>
          </p:nvPr>
        </p:nvSpPr>
        <p:spPr>
          <a:xfrm>
            <a:off x="4742700" y="1317450"/>
            <a:ext cx="3688200" cy="325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93" name="Shape 93"/>
        <p:cNvGrpSpPr/>
        <p:nvPr/>
      </p:nvGrpSpPr>
      <p:grpSpPr>
        <a:xfrm>
          <a:off x="0" y="0"/>
          <a:ext cx="0" cy="0"/>
          <a:chOff x="0" y="0"/>
          <a:chExt cx="0" cy="0"/>
        </a:xfrm>
      </p:grpSpPr>
      <p:sp>
        <p:nvSpPr>
          <p:cNvPr id="94" name="Google Shape;94;p22"/>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95" name="Google Shape;95;p22"/>
          <p:cNvSpPr txBox="1"/>
          <p:nvPr>
            <p:ph idx="1" type="subTitle"/>
          </p:nvPr>
        </p:nvSpPr>
        <p:spPr>
          <a:xfrm>
            <a:off x="908301"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6" name="Google Shape;96;p22"/>
          <p:cNvSpPr txBox="1"/>
          <p:nvPr>
            <p:ph idx="2" type="subTitle"/>
          </p:nvPr>
        </p:nvSpPr>
        <p:spPr>
          <a:xfrm>
            <a:off x="908301"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22"/>
          <p:cNvSpPr txBox="1"/>
          <p:nvPr>
            <p:ph idx="3" type="subTitle"/>
          </p:nvPr>
        </p:nvSpPr>
        <p:spPr>
          <a:xfrm>
            <a:off x="3469926"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8" name="Google Shape;98;p22"/>
          <p:cNvSpPr txBox="1"/>
          <p:nvPr>
            <p:ph idx="4" type="subTitle"/>
          </p:nvPr>
        </p:nvSpPr>
        <p:spPr>
          <a:xfrm>
            <a:off x="3469926"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22"/>
          <p:cNvSpPr txBox="1"/>
          <p:nvPr>
            <p:ph idx="5" type="subTitle"/>
          </p:nvPr>
        </p:nvSpPr>
        <p:spPr>
          <a:xfrm>
            <a:off x="6031551" y="3026892"/>
            <a:ext cx="22056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0" name="Google Shape;100;p22"/>
          <p:cNvSpPr txBox="1"/>
          <p:nvPr>
            <p:ph idx="6" type="subTitle"/>
          </p:nvPr>
        </p:nvSpPr>
        <p:spPr>
          <a:xfrm>
            <a:off x="6031551" y="3420492"/>
            <a:ext cx="2205600" cy="82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4">
    <p:spTree>
      <p:nvGrpSpPr>
        <p:cNvPr id="101" name="Shape 101"/>
        <p:cNvGrpSpPr/>
        <p:nvPr/>
      </p:nvGrpSpPr>
      <p:grpSpPr>
        <a:xfrm>
          <a:off x="0" y="0"/>
          <a:ext cx="0" cy="0"/>
          <a:chOff x="0" y="0"/>
          <a:chExt cx="0" cy="0"/>
        </a:xfrm>
      </p:grpSpPr>
      <p:sp>
        <p:nvSpPr>
          <p:cNvPr id="102" name="Google Shape;102;p2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03" name="Google Shape;103;p23"/>
          <p:cNvSpPr txBox="1"/>
          <p:nvPr>
            <p:ph idx="1" type="subTitle"/>
          </p:nvPr>
        </p:nvSpPr>
        <p:spPr>
          <a:xfrm>
            <a:off x="2020116" y="1664394"/>
            <a:ext cx="1153500" cy="35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4" name="Google Shape;104;p23"/>
          <p:cNvSpPr txBox="1"/>
          <p:nvPr>
            <p:ph idx="2" type="subTitle"/>
          </p:nvPr>
        </p:nvSpPr>
        <p:spPr>
          <a:xfrm>
            <a:off x="968141" y="2015267"/>
            <a:ext cx="2205600" cy="7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3"/>
          <p:cNvSpPr txBox="1"/>
          <p:nvPr>
            <p:ph idx="3" type="subTitle"/>
          </p:nvPr>
        </p:nvSpPr>
        <p:spPr>
          <a:xfrm>
            <a:off x="5970766" y="1664394"/>
            <a:ext cx="11535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6" name="Google Shape;106;p23"/>
          <p:cNvSpPr txBox="1"/>
          <p:nvPr>
            <p:ph idx="4" type="subTitle"/>
          </p:nvPr>
        </p:nvSpPr>
        <p:spPr>
          <a:xfrm>
            <a:off x="5970766" y="2015267"/>
            <a:ext cx="22056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3"/>
          <p:cNvSpPr txBox="1"/>
          <p:nvPr>
            <p:ph idx="5" type="subTitle"/>
          </p:nvPr>
        </p:nvSpPr>
        <p:spPr>
          <a:xfrm>
            <a:off x="2020116" y="3134575"/>
            <a:ext cx="1153500" cy="35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8" name="Google Shape;108;p23"/>
          <p:cNvSpPr txBox="1"/>
          <p:nvPr>
            <p:ph idx="6" type="subTitle"/>
          </p:nvPr>
        </p:nvSpPr>
        <p:spPr>
          <a:xfrm>
            <a:off x="968141" y="3485573"/>
            <a:ext cx="2205600" cy="7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3"/>
          <p:cNvSpPr txBox="1"/>
          <p:nvPr>
            <p:ph idx="7" type="subTitle"/>
          </p:nvPr>
        </p:nvSpPr>
        <p:spPr>
          <a:xfrm>
            <a:off x="5970766" y="3134575"/>
            <a:ext cx="11535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0" name="Google Shape;110;p23"/>
          <p:cNvSpPr txBox="1"/>
          <p:nvPr>
            <p:ph idx="8" type="subTitle"/>
          </p:nvPr>
        </p:nvSpPr>
        <p:spPr>
          <a:xfrm>
            <a:off x="5970766" y="3485573"/>
            <a:ext cx="2205600" cy="7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4">
    <p:spTree>
      <p:nvGrpSpPr>
        <p:cNvPr id="111" name="Shape 111"/>
        <p:cNvGrpSpPr/>
        <p:nvPr/>
      </p:nvGrpSpPr>
      <p:grpSpPr>
        <a:xfrm>
          <a:off x="0" y="0"/>
          <a:ext cx="0" cy="0"/>
          <a:chOff x="0" y="0"/>
          <a:chExt cx="0" cy="0"/>
        </a:xfrm>
      </p:grpSpPr>
      <p:sp>
        <p:nvSpPr>
          <p:cNvPr id="112" name="Google Shape;112;p2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13" name="Google Shape;113;p24"/>
          <p:cNvSpPr txBox="1"/>
          <p:nvPr>
            <p:ph idx="1" type="subTitle"/>
          </p:nvPr>
        </p:nvSpPr>
        <p:spPr>
          <a:xfrm>
            <a:off x="2372689" y="1927359"/>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4" name="Google Shape;114;p24"/>
          <p:cNvSpPr txBox="1"/>
          <p:nvPr>
            <p:ph idx="2" type="subTitle"/>
          </p:nvPr>
        </p:nvSpPr>
        <p:spPr>
          <a:xfrm>
            <a:off x="2372689" y="2278234"/>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4"/>
          <p:cNvSpPr txBox="1"/>
          <p:nvPr>
            <p:ph idx="3" type="subTitle"/>
          </p:nvPr>
        </p:nvSpPr>
        <p:spPr>
          <a:xfrm>
            <a:off x="6079914" y="1927359"/>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16" name="Google Shape;116;p24"/>
          <p:cNvSpPr txBox="1"/>
          <p:nvPr>
            <p:ph idx="4" type="subTitle"/>
          </p:nvPr>
        </p:nvSpPr>
        <p:spPr>
          <a:xfrm>
            <a:off x="6079914" y="2278234"/>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4"/>
          <p:cNvSpPr txBox="1"/>
          <p:nvPr>
            <p:ph idx="5" type="subTitle"/>
          </p:nvPr>
        </p:nvSpPr>
        <p:spPr>
          <a:xfrm>
            <a:off x="2372689" y="3557562"/>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8" name="Google Shape;118;p24"/>
          <p:cNvSpPr txBox="1"/>
          <p:nvPr>
            <p:ph idx="6" type="subTitle"/>
          </p:nvPr>
        </p:nvSpPr>
        <p:spPr>
          <a:xfrm>
            <a:off x="2372689" y="3908561"/>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4"/>
          <p:cNvSpPr txBox="1"/>
          <p:nvPr>
            <p:ph idx="7" type="subTitle"/>
          </p:nvPr>
        </p:nvSpPr>
        <p:spPr>
          <a:xfrm>
            <a:off x="6079914" y="3557562"/>
            <a:ext cx="2013600" cy="35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0" name="Google Shape;120;p24"/>
          <p:cNvSpPr txBox="1"/>
          <p:nvPr>
            <p:ph idx="8" type="subTitle"/>
          </p:nvPr>
        </p:nvSpPr>
        <p:spPr>
          <a:xfrm>
            <a:off x="6079914" y="3908561"/>
            <a:ext cx="2013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5">
    <p:spTree>
      <p:nvGrpSpPr>
        <p:cNvPr id="121" name="Shape 121"/>
        <p:cNvGrpSpPr/>
        <p:nvPr/>
      </p:nvGrpSpPr>
      <p:grpSpPr>
        <a:xfrm>
          <a:off x="0" y="0"/>
          <a:ext cx="0" cy="0"/>
          <a:chOff x="0" y="0"/>
          <a:chExt cx="0" cy="0"/>
        </a:xfrm>
      </p:grpSpPr>
      <p:sp>
        <p:nvSpPr>
          <p:cNvPr id="122" name="Google Shape;122;p2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23" name="Google Shape;123;p25"/>
          <p:cNvSpPr txBox="1"/>
          <p:nvPr>
            <p:ph idx="2" type="title"/>
          </p:nvPr>
        </p:nvSpPr>
        <p:spPr>
          <a:xfrm>
            <a:off x="774079"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4" name="Google Shape;124;p25"/>
          <p:cNvSpPr txBox="1"/>
          <p:nvPr>
            <p:ph idx="1" type="subTitle"/>
          </p:nvPr>
        </p:nvSpPr>
        <p:spPr>
          <a:xfrm>
            <a:off x="774079"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5"/>
          <p:cNvSpPr txBox="1"/>
          <p:nvPr>
            <p:ph idx="3" type="title"/>
          </p:nvPr>
        </p:nvSpPr>
        <p:spPr>
          <a:xfrm>
            <a:off x="2714080"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6" name="Google Shape;126;p25"/>
          <p:cNvSpPr txBox="1"/>
          <p:nvPr>
            <p:ph idx="4" type="subTitle"/>
          </p:nvPr>
        </p:nvSpPr>
        <p:spPr>
          <a:xfrm>
            <a:off x="2714080"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5"/>
          <p:cNvSpPr txBox="1"/>
          <p:nvPr>
            <p:ph idx="5" type="title"/>
          </p:nvPr>
        </p:nvSpPr>
        <p:spPr>
          <a:xfrm>
            <a:off x="4654074"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28" name="Google Shape;128;p25"/>
          <p:cNvSpPr txBox="1"/>
          <p:nvPr>
            <p:ph idx="6" type="subTitle"/>
          </p:nvPr>
        </p:nvSpPr>
        <p:spPr>
          <a:xfrm>
            <a:off x="4654074"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ph idx="7" type="title"/>
          </p:nvPr>
        </p:nvSpPr>
        <p:spPr>
          <a:xfrm>
            <a:off x="6594075" y="3071843"/>
            <a:ext cx="17763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0" name="Google Shape;130;p25"/>
          <p:cNvSpPr txBox="1"/>
          <p:nvPr>
            <p:ph idx="8" type="subTitle"/>
          </p:nvPr>
        </p:nvSpPr>
        <p:spPr>
          <a:xfrm>
            <a:off x="6594075" y="3451163"/>
            <a:ext cx="1776300" cy="76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3">
    <p:spTree>
      <p:nvGrpSpPr>
        <p:cNvPr id="131" name="Shape 131"/>
        <p:cNvGrpSpPr/>
        <p:nvPr/>
      </p:nvGrpSpPr>
      <p:grpSpPr>
        <a:xfrm>
          <a:off x="0" y="0"/>
          <a:ext cx="0" cy="0"/>
          <a:chOff x="0" y="0"/>
          <a:chExt cx="0" cy="0"/>
        </a:xfrm>
      </p:grpSpPr>
      <p:sp>
        <p:nvSpPr>
          <p:cNvPr id="132" name="Google Shape;132;p2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33" name="Google Shape;133;p26"/>
          <p:cNvSpPr txBox="1"/>
          <p:nvPr>
            <p:ph idx="2" type="title"/>
          </p:nvPr>
        </p:nvSpPr>
        <p:spPr>
          <a:xfrm>
            <a:off x="2272855" y="136695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4" name="Google Shape;134;p26"/>
          <p:cNvSpPr txBox="1"/>
          <p:nvPr>
            <p:ph idx="1" type="subTitle"/>
          </p:nvPr>
        </p:nvSpPr>
        <p:spPr>
          <a:xfrm>
            <a:off x="2272855" y="173103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3" type="title"/>
          </p:nvPr>
        </p:nvSpPr>
        <p:spPr>
          <a:xfrm>
            <a:off x="5896955" y="3588081"/>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6" name="Google Shape;136;p26"/>
          <p:cNvSpPr txBox="1"/>
          <p:nvPr>
            <p:ph idx="4" type="subTitle"/>
          </p:nvPr>
        </p:nvSpPr>
        <p:spPr>
          <a:xfrm>
            <a:off x="5896955" y="3952739"/>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6"/>
          <p:cNvSpPr txBox="1"/>
          <p:nvPr>
            <p:ph idx="5" type="title"/>
          </p:nvPr>
        </p:nvSpPr>
        <p:spPr>
          <a:xfrm>
            <a:off x="5896955" y="136695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38" name="Google Shape;138;p26"/>
          <p:cNvSpPr txBox="1"/>
          <p:nvPr>
            <p:ph idx="6" type="subTitle"/>
          </p:nvPr>
        </p:nvSpPr>
        <p:spPr>
          <a:xfrm>
            <a:off x="5896955" y="173103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6"/>
          <p:cNvSpPr txBox="1"/>
          <p:nvPr>
            <p:ph idx="7" type="title"/>
          </p:nvPr>
        </p:nvSpPr>
        <p:spPr>
          <a:xfrm>
            <a:off x="2272855" y="2477515"/>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0" name="Google Shape;140;p26"/>
          <p:cNvSpPr txBox="1"/>
          <p:nvPr>
            <p:ph idx="8" type="subTitle"/>
          </p:nvPr>
        </p:nvSpPr>
        <p:spPr>
          <a:xfrm>
            <a:off x="2272855" y="284188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6"/>
          <p:cNvSpPr txBox="1"/>
          <p:nvPr>
            <p:ph idx="9" type="title"/>
          </p:nvPr>
        </p:nvSpPr>
        <p:spPr>
          <a:xfrm>
            <a:off x="2272855" y="3588080"/>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2" name="Google Shape;142;p26"/>
          <p:cNvSpPr txBox="1"/>
          <p:nvPr>
            <p:ph idx="13" type="subTitle"/>
          </p:nvPr>
        </p:nvSpPr>
        <p:spPr>
          <a:xfrm>
            <a:off x="2272855" y="3952739"/>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6"/>
          <p:cNvSpPr txBox="1"/>
          <p:nvPr>
            <p:ph idx="14" type="title"/>
          </p:nvPr>
        </p:nvSpPr>
        <p:spPr>
          <a:xfrm>
            <a:off x="5896955" y="2477515"/>
            <a:ext cx="1264800" cy="364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44" name="Google Shape;144;p26"/>
          <p:cNvSpPr txBox="1"/>
          <p:nvPr>
            <p:ph idx="15" type="subTitle"/>
          </p:nvPr>
        </p:nvSpPr>
        <p:spPr>
          <a:xfrm>
            <a:off x="5896955" y="2841888"/>
            <a:ext cx="1927800" cy="55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9">
    <p:spTree>
      <p:nvGrpSpPr>
        <p:cNvPr id="145" name="Shape 145"/>
        <p:cNvGrpSpPr/>
        <p:nvPr/>
      </p:nvGrpSpPr>
      <p:grpSpPr>
        <a:xfrm>
          <a:off x="0" y="0"/>
          <a:ext cx="0" cy="0"/>
          <a:chOff x="0" y="0"/>
          <a:chExt cx="0" cy="0"/>
        </a:xfrm>
      </p:grpSpPr>
      <p:sp>
        <p:nvSpPr>
          <p:cNvPr id="146" name="Google Shape;146;p27"/>
          <p:cNvSpPr txBox="1"/>
          <p:nvPr>
            <p:ph hasCustomPrompt="1" type="title"/>
          </p:nvPr>
        </p:nvSpPr>
        <p:spPr>
          <a:xfrm>
            <a:off x="838875"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7" name="Google Shape;147;p27"/>
          <p:cNvSpPr txBox="1"/>
          <p:nvPr>
            <p:ph hasCustomPrompt="1" idx="2" type="title"/>
          </p:nvPr>
        </p:nvSpPr>
        <p:spPr>
          <a:xfrm>
            <a:off x="3467400"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8" name="Google Shape;148;p27"/>
          <p:cNvSpPr txBox="1"/>
          <p:nvPr>
            <p:ph hasCustomPrompt="1" idx="3" type="title"/>
          </p:nvPr>
        </p:nvSpPr>
        <p:spPr>
          <a:xfrm>
            <a:off x="6095925" y="2343453"/>
            <a:ext cx="2209200" cy="820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500"/>
              <a:buNone/>
              <a:defRPr sz="6000">
                <a:solidFill>
                  <a:schemeClr val="dk2"/>
                </a:solidFill>
              </a:defRPr>
            </a:lvl1pPr>
            <a:lvl2pPr lvl="1" rtl="0" algn="ctr">
              <a:spcBef>
                <a:spcPts val="0"/>
              </a:spcBef>
              <a:spcAft>
                <a:spcPts val="0"/>
              </a:spcAft>
              <a:buClr>
                <a:schemeClr val="dk2"/>
              </a:buClr>
              <a:buSzPts val="4500"/>
              <a:buNone/>
              <a:defRPr sz="4500">
                <a:solidFill>
                  <a:schemeClr val="dk2"/>
                </a:solidFill>
              </a:defRPr>
            </a:lvl2pPr>
            <a:lvl3pPr lvl="2" rtl="0" algn="ctr">
              <a:spcBef>
                <a:spcPts val="0"/>
              </a:spcBef>
              <a:spcAft>
                <a:spcPts val="0"/>
              </a:spcAft>
              <a:buClr>
                <a:schemeClr val="dk2"/>
              </a:buClr>
              <a:buSzPts val="4500"/>
              <a:buNone/>
              <a:defRPr sz="4500">
                <a:solidFill>
                  <a:schemeClr val="dk2"/>
                </a:solidFill>
              </a:defRPr>
            </a:lvl3pPr>
            <a:lvl4pPr lvl="3" rtl="0" algn="ctr">
              <a:spcBef>
                <a:spcPts val="0"/>
              </a:spcBef>
              <a:spcAft>
                <a:spcPts val="0"/>
              </a:spcAft>
              <a:buClr>
                <a:schemeClr val="dk2"/>
              </a:buClr>
              <a:buSzPts val="4500"/>
              <a:buNone/>
              <a:defRPr sz="4500">
                <a:solidFill>
                  <a:schemeClr val="dk2"/>
                </a:solidFill>
              </a:defRPr>
            </a:lvl4pPr>
            <a:lvl5pPr lvl="4" rtl="0" algn="ctr">
              <a:spcBef>
                <a:spcPts val="0"/>
              </a:spcBef>
              <a:spcAft>
                <a:spcPts val="0"/>
              </a:spcAft>
              <a:buClr>
                <a:schemeClr val="dk2"/>
              </a:buClr>
              <a:buSzPts val="4500"/>
              <a:buNone/>
              <a:defRPr sz="4500">
                <a:solidFill>
                  <a:schemeClr val="dk2"/>
                </a:solidFill>
              </a:defRPr>
            </a:lvl5pPr>
            <a:lvl6pPr lvl="5" rtl="0" algn="ctr">
              <a:spcBef>
                <a:spcPts val="0"/>
              </a:spcBef>
              <a:spcAft>
                <a:spcPts val="0"/>
              </a:spcAft>
              <a:buClr>
                <a:schemeClr val="dk2"/>
              </a:buClr>
              <a:buSzPts val="4500"/>
              <a:buNone/>
              <a:defRPr sz="4500">
                <a:solidFill>
                  <a:schemeClr val="dk2"/>
                </a:solidFill>
              </a:defRPr>
            </a:lvl6pPr>
            <a:lvl7pPr lvl="6" rtl="0" algn="ctr">
              <a:spcBef>
                <a:spcPts val="0"/>
              </a:spcBef>
              <a:spcAft>
                <a:spcPts val="0"/>
              </a:spcAft>
              <a:buClr>
                <a:schemeClr val="dk2"/>
              </a:buClr>
              <a:buSzPts val="4500"/>
              <a:buNone/>
              <a:defRPr sz="4500">
                <a:solidFill>
                  <a:schemeClr val="dk2"/>
                </a:solidFill>
              </a:defRPr>
            </a:lvl7pPr>
            <a:lvl8pPr lvl="7" rtl="0" algn="ctr">
              <a:spcBef>
                <a:spcPts val="0"/>
              </a:spcBef>
              <a:spcAft>
                <a:spcPts val="0"/>
              </a:spcAft>
              <a:buClr>
                <a:schemeClr val="dk2"/>
              </a:buClr>
              <a:buSzPts val="4500"/>
              <a:buNone/>
              <a:defRPr sz="4500">
                <a:solidFill>
                  <a:schemeClr val="dk2"/>
                </a:solidFill>
              </a:defRPr>
            </a:lvl8pPr>
            <a:lvl9pPr lvl="8" rtl="0" algn="ctr">
              <a:spcBef>
                <a:spcPts val="0"/>
              </a:spcBef>
              <a:spcAft>
                <a:spcPts val="0"/>
              </a:spcAft>
              <a:buClr>
                <a:schemeClr val="dk2"/>
              </a:buClr>
              <a:buSzPts val="4500"/>
              <a:buNone/>
              <a:defRPr sz="4500">
                <a:solidFill>
                  <a:schemeClr val="dk2"/>
                </a:solidFill>
              </a:defRPr>
            </a:lvl9pPr>
          </a:lstStyle>
          <a:p>
            <a:r>
              <a:t>xx%</a:t>
            </a:r>
          </a:p>
        </p:txBody>
      </p:sp>
      <p:sp>
        <p:nvSpPr>
          <p:cNvPr id="149" name="Google Shape;149;p27"/>
          <p:cNvSpPr txBox="1"/>
          <p:nvPr>
            <p:ph idx="4" type="title"/>
          </p:nvPr>
        </p:nvSpPr>
        <p:spPr>
          <a:xfrm>
            <a:off x="838875"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0" name="Google Shape;150;p27"/>
          <p:cNvSpPr txBox="1"/>
          <p:nvPr>
            <p:ph idx="1" type="subTitle"/>
          </p:nvPr>
        </p:nvSpPr>
        <p:spPr>
          <a:xfrm>
            <a:off x="838875"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7"/>
          <p:cNvSpPr txBox="1"/>
          <p:nvPr>
            <p:ph idx="5" type="title"/>
          </p:nvPr>
        </p:nvSpPr>
        <p:spPr>
          <a:xfrm>
            <a:off x="3467400"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2" name="Google Shape;152;p27"/>
          <p:cNvSpPr txBox="1"/>
          <p:nvPr>
            <p:ph idx="6" type="subTitle"/>
          </p:nvPr>
        </p:nvSpPr>
        <p:spPr>
          <a:xfrm>
            <a:off x="3467400"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7" type="title"/>
          </p:nvPr>
        </p:nvSpPr>
        <p:spPr>
          <a:xfrm>
            <a:off x="6095925" y="3282205"/>
            <a:ext cx="2209200" cy="379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154" name="Google Shape;154;p27"/>
          <p:cNvSpPr txBox="1"/>
          <p:nvPr>
            <p:ph idx="8" type="subTitle"/>
          </p:nvPr>
        </p:nvSpPr>
        <p:spPr>
          <a:xfrm>
            <a:off x="6095925" y="3644714"/>
            <a:ext cx="2209200" cy="82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9"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2">
    <p:spTree>
      <p:nvGrpSpPr>
        <p:cNvPr id="156" name="Shape 156"/>
        <p:cNvGrpSpPr/>
        <p:nvPr/>
      </p:nvGrpSpPr>
      <p:grpSpPr>
        <a:xfrm>
          <a:off x="0" y="0"/>
          <a:ext cx="0" cy="0"/>
          <a:chOff x="0" y="0"/>
          <a:chExt cx="0" cy="0"/>
        </a:xfrm>
      </p:grpSpPr>
      <p:sp>
        <p:nvSpPr>
          <p:cNvPr id="157" name="Google Shape;157;p28"/>
          <p:cNvSpPr txBox="1"/>
          <p:nvPr>
            <p:ph type="title"/>
          </p:nvPr>
        </p:nvSpPr>
        <p:spPr>
          <a:xfrm>
            <a:off x="713100" y="1201112"/>
            <a:ext cx="378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8" name="Google Shape;158;p28"/>
          <p:cNvSpPr txBox="1"/>
          <p:nvPr>
            <p:ph idx="1" type="subTitle"/>
          </p:nvPr>
        </p:nvSpPr>
        <p:spPr>
          <a:xfrm>
            <a:off x="713100" y="1841262"/>
            <a:ext cx="3425700" cy="210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3">
    <p:spTree>
      <p:nvGrpSpPr>
        <p:cNvPr id="159" name="Shape 159"/>
        <p:cNvGrpSpPr/>
        <p:nvPr/>
      </p:nvGrpSpPr>
      <p:grpSpPr>
        <a:xfrm>
          <a:off x="0" y="0"/>
          <a:ext cx="0" cy="0"/>
          <a:chOff x="0" y="0"/>
          <a:chExt cx="0" cy="0"/>
        </a:xfrm>
      </p:grpSpPr>
      <p:sp>
        <p:nvSpPr>
          <p:cNvPr id="160" name="Google Shape;160;p29"/>
          <p:cNvSpPr txBox="1"/>
          <p:nvPr>
            <p:ph type="title"/>
          </p:nvPr>
        </p:nvSpPr>
        <p:spPr>
          <a:xfrm>
            <a:off x="4489100" y="1622525"/>
            <a:ext cx="4020300" cy="1001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1" name="Google Shape;161;p29"/>
          <p:cNvSpPr txBox="1"/>
          <p:nvPr>
            <p:ph idx="1" type="subTitle"/>
          </p:nvPr>
        </p:nvSpPr>
        <p:spPr>
          <a:xfrm>
            <a:off x="4489095" y="2691754"/>
            <a:ext cx="3425700" cy="82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4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8">
    <p:spTree>
      <p:nvGrpSpPr>
        <p:cNvPr id="162" name="Shape 162"/>
        <p:cNvGrpSpPr/>
        <p:nvPr/>
      </p:nvGrpSpPr>
      <p:grpSpPr>
        <a:xfrm>
          <a:off x="0" y="0"/>
          <a:ext cx="0" cy="0"/>
          <a:chOff x="0" y="0"/>
          <a:chExt cx="0" cy="0"/>
        </a:xfrm>
      </p:grpSpPr>
      <p:sp>
        <p:nvSpPr>
          <p:cNvPr id="163" name="Google Shape;163;p3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200"/>
              <a:buNone/>
              <a:defRPr>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64" name="Google Shape;164;p30"/>
          <p:cNvSpPr txBox="1"/>
          <p:nvPr>
            <p:ph idx="1" type="body"/>
          </p:nvPr>
        </p:nvSpPr>
        <p:spPr>
          <a:xfrm>
            <a:off x="713100" y="1317450"/>
            <a:ext cx="4199700" cy="147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4"/>
          <p:cNvSpPr txBox="1"/>
          <p:nvPr>
            <p:ph idx="1" type="body"/>
          </p:nvPr>
        </p:nvSpPr>
        <p:spPr>
          <a:xfrm>
            <a:off x="713100" y="1160389"/>
            <a:ext cx="7717800" cy="513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0">
    <p:spTree>
      <p:nvGrpSpPr>
        <p:cNvPr id="165" name="Shape 165"/>
        <p:cNvGrpSpPr/>
        <p:nvPr/>
      </p:nvGrpSpPr>
      <p:grpSpPr>
        <a:xfrm>
          <a:off x="0" y="0"/>
          <a:ext cx="0" cy="0"/>
          <a:chOff x="0" y="0"/>
          <a:chExt cx="0" cy="0"/>
        </a:xfrm>
      </p:grpSpPr>
      <p:sp>
        <p:nvSpPr>
          <p:cNvPr id="166" name="Google Shape;166;p31"/>
          <p:cNvSpPr txBox="1"/>
          <p:nvPr>
            <p:ph type="title"/>
          </p:nvPr>
        </p:nvSpPr>
        <p:spPr>
          <a:xfrm>
            <a:off x="713225" y="709903"/>
            <a:ext cx="3770400" cy="95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200"/>
              <a:buNone/>
              <a:defRPr sz="6000">
                <a:solidFill>
                  <a:schemeClr val="lt1"/>
                </a:solidFill>
                <a:highlight>
                  <a:schemeClr val="dk2"/>
                </a:highlight>
              </a:defRPr>
            </a:lvl1pPr>
            <a:lvl2pPr lvl="1" rtl="0">
              <a:spcBef>
                <a:spcPts val="0"/>
              </a:spcBef>
              <a:spcAft>
                <a:spcPts val="0"/>
              </a:spcAft>
              <a:buClr>
                <a:schemeClr val="lt1"/>
              </a:buClr>
              <a:buSzPts val="3200"/>
              <a:buNone/>
              <a:defRPr>
                <a:solidFill>
                  <a:schemeClr val="lt1"/>
                </a:solidFill>
                <a:highlight>
                  <a:schemeClr val="dk2"/>
                </a:highlight>
              </a:defRPr>
            </a:lvl2pPr>
            <a:lvl3pPr lvl="2" rtl="0">
              <a:spcBef>
                <a:spcPts val="0"/>
              </a:spcBef>
              <a:spcAft>
                <a:spcPts val="0"/>
              </a:spcAft>
              <a:buClr>
                <a:schemeClr val="lt1"/>
              </a:buClr>
              <a:buSzPts val="3200"/>
              <a:buNone/>
              <a:defRPr>
                <a:solidFill>
                  <a:schemeClr val="lt1"/>
                </a:solidFill>
                <a:highlight>
                  <a:schemeClr val="dk2"/>
                </a:highlight>
              </a:defRPr>
            </a:lvl3pPr>
            <a:lvl4pPr lvl="3" rtl="0">
              <a:spcBef>
                <a:spcPts val="0"/>
              </a:spcBef>
              <a:spcAft>
                <a:spcPts val="0"/>
              </a:spcAft>
              <a:buClr>
                <a:schemeClr val="lt1"/>
              </a:buClr>
              <a:buSzPts val="3200"/>
              <a:buNone/>
              <a:defRPr>
                <a:solidFill>
                  <a:schemeClr val="lt1"/>
                </a:solidFill>
                <a:highlight>
                  <a:schemeClr val="dk2"/>
                </a:highlight>
              </a:defRPr>
            </a:lvl4pPr>
            <a:lvl5pPr lvl="4" rtl="0">
              <a:spcBef>
                <a:spcPts val="0"/>
              </a:spcBef>
              <a:spcAft>
                <a:spcPts val="0"/>
              </a:spcAft>
              <a:buClr>
                <a:schemeClr val="lt1"/>
              </a:buClr>
              <a:buSzPts val="3200"/>
              <a:buNone/>
              <a:defRPr>
                <a:solidFill>
                  <a:schemeClr val="lt1"/>
                </a:solidFill>
                <a:highlight>
                  <a:schemeClr val="dk2"/>
                </a:highlight>
              </a:defRPr>
            </a:lvl5pPr>
            <a:lvl6pPr lvl="5" rtl="0">
              <a:spcBef>
                <a:spcPts val="0"/>
              </a:spcBef>
              <a:spcAft>
                <a:spcPts val="0"/>
              </a:spcAft>
              <a:buClr>
                <a:schemeClr val="lt1"/>
              </a:buClr>
              <a:buSzPts val="3200"/>
              <a:buNone/>
              <a:defRPr>
                <a:solidFill>
                  <a:schemeClr val="lt1"/>
                </a:solidFill>
                <a:highlight>
                  <a:schemeClr val="dk2"/>
                </a:highlight>
              </a:defRPr>
            </a:lvl6pPr>
            <a:lvl7pPr lvl="6" rtl="0">
              <a:spcBef>
                <a:spcPts val="0"/>
              </a:spcBef>
              <a:spcAft>
                <a:spcPts val="0"/>
              </a:spcAft>
              <a:buClr>
                <a:schemeClr val="lt1"/>
              </a:buClr>
              <a:buSzPts val="3200"/>
              <a:buNone/>
              <a:defRPr>
                <a:solidFill>
                  <a:schemeClr val="lt1"/>
                </a:solidFill>
                <a:highlight>
                  <a:schemeClr val="dk2"/>
                </a:highlight>
              </a:defRPr>
            </a:lvl7pPr>
            <a:lvl8pPr lvl="7" rtl="0">
              <a:spcBef>
                <a:spcPts val="0"/>
              </a:spcBef>
              <a:spcAft>
                <a:spcPts val="0"/>
              </a:spcAft>
              <a:buClr>
                <a:schemeClr val="lt1"/>
              </a:buClr>
              <a:buSzPts val="3200"/>
              <a:buNone/>
              <a:defRPr>
                <a:solidFill>
                  <a:schemeClr val="lt1"/>
                </a:solidFill>
                <a:highlight>
                  <a:schemeClr val="dk2"/>
                </a:highlight>
              </a:defRPr>
            </a:lvl8pPr>
            <a:lvl9pPr lvl="8" rtl="0">
              <a:spcBef>
                <a:spcPts val="0"/>
              </a:spcBef>
              <a:spcAft>
                <a:spcPts val="0"/>
              </a:spcAft>
              <a:buClr>
                <a:schemeClr val="lt1"/>
              </a:buClr>
              <a:buSzPts val="3200"/>
              <a:buNone/>
              <a:defRPr>
                <a:solidFill>
                  <a:schemeClr val="lt1"/>
                </a:solidFill>
                <a:highlight>
                  <a:schemeClr val="dk2"/>
                </a:highlight>
              </a:defRPr>
            </a:lvl9pPr>
          </a:lstStyle>
          <a:p/>
        </p:txBody>
      </p:sp>
      <p:sp>
        <p:nvSpPr>
          <p:cNvPr id="167" name="Google Shape;167;p31"/>
          <p:cNvSpPr txBox="1"/>
          <p:nvPr>
            <p:ph idx="1" type="subTitle"/>
          </p:nvPr>
        </p:nvSpPr>
        <p:spPr>
          <a:xfrm>
            <a:off x="713100" y="1766050"/>
            <a:ext cx="3148200" cy="1030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31"/>
          <p:cNvSpPr txBox="1"/>
          <p:nvPr/>
        </p:nvSpPr>
        <p:spPr>
          <a:xfrm>
            <a:off x="713100" y="3509320"/>
            <a:ext cx="3356400" cy="59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b="1" lang="en" sz="1200">
                <a:solidFill>
                  <a:schemeClr val="dk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including icons by </a:t>
            </a:r>
            <a:r>
              <a:rPr b="1" lang="en" sz="1200">
                <a:solidFill>
                  <a:schemeClr val="dk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infographics &amp; images by </a:t>
            </a:r>
            <a:r>
              <a:rPr b="1" lang="en" sz="1200">
                <a:solidFill>
                  <a:schemeClr val="dk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2">
    <p:bg>
      <p:bgPr>
        <a:solidFill>
          <a:schemeClr val="dk2"/>
        </a:solidFill>
      </p:bgPr>
    </p:bg>
    <p:spTree>
      <p:nvGrpSpPr>
        <p:cNvPr id="169" name="Shape 16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1">
    <p:spTree>
      <p:nvGrpSpPr>
        <p:cNvPr id="170" name="Shape 17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0" name="Google Shape;20;p5"/>
          <p:cNvSpPr txBox="1"/>
          <p:nvPr>
            <p:ph idx="1" type="subTitle"/>
          </p:nvPr>
        </p:nvSpPr>
        <p:spPr>
          <a:xfrm>
            <a:off x="1512687" y="2862197"/>
            <a:ext cx="264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1" name="Google Shape;21;p5"/>
          <p:cNvSpPr txBox="1"/>
          <p:nvPr>
            <p:ph idx="2" type="subTitle"/>
          </p:nvPr>
        </p:nvSpPr>
        <p:spPr>
          <a:xfrm>
            <a:off x="1512688" y="3255797"/>
            <a:ext cx="26445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idx="3" type="subTitle"/>
          </p:nvPr>
        </p:nvSpPr>
        <p:spPr>
          <a:xfrm>
            <a:off x="4986812" y="2862197"/>
            <a:ext cx="2644500" cy="39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solidFill>
                  <a:schemeClr val="dk2"/>
                </a:solidFill>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3" name="Google Shape;23;p5"/>
          <p:cNvSpPr txBox="1"/>
          <p:nvPr>
            <p:ph idx="4" type="subTitle"/>
          </p:nvPr>
        </p:nvSpPr>
        <p:spPr>
          <a:xfrm>
            <a:off x="4986813" y="3255797"/>
            <a:ext cx="2644500" cy="9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solidFill>
                  <a:schemeClr val="lt1"/>
                </a:solidFill>
                <a:highlight>
                  <a:schemeClr val="dk2"/>
                </a:highlight>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4699769" y="1641984"/>
            <a:ext cx="3678000" cy="999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7"/>
          <p:cNvSpPr txBox="1"/>
          <p:nvPr>
            <p:ph idx="1" type="subTitle"/>
          </p:nvPr>
        </p:nvSpPr>
        <p:spPr>
          <a:xfrm>
            <a:off x="4699769" y="2723659"/>
            <a:ext cx="3442500" cy="7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021170" y="950575"/>
            <a:ext cx="7101900" cy="1152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solidFill>
                  <a:schemeClr val="lt1"/>
                </a:solidFill>
                <a:highlight>
                  <a:schemeClr val="dk2"/>
                </a:highligh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idx="1" type="subTitle"/>
          </p:nvPr>
        </p:nvSpPr>
        <p:spPr>
          <a:xfrm>
            <a:off x="3578600" y="3299750"/>
            <a:ext cx="4850700" cy="1305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3" name="Google Shape;33;p9"/>
          <p:cNvSpPr txBox="1"/>
          <p:nvPr>
            <p:ph type="title"/>
          </p:nvPr>
        </p:nvSpPr>
        <p:spPr>
          <a:xfrm>
            <a:off x="4508100" y="2521275"/>
            <a:ext cx="3921300" cy="685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3600">
                <a:solidFill>
                  <a:schemeClr val="lt1"/>
                </a:solidFill>
                <a:highlight>
                  <a:schemeClr val="dk2"/>
                </a:highlight>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idx="1" type="body"/>
          </p:nvPr>
        </p:nvSpPr>
        <p:spPr>
          <a:xfrm>
            <a:off x="816150" y="4063551"/>
            <a:ext cx="7511700" cy="600000"/>
          </a:xfrm>
          <a:prstGeom prst="rect">
            <a:avLst/>
          </a:prstGeom>
          <a:solidFill>
            <a:schemeClr val="dk2"/>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200">
                <a:solidFill>
                  <a:schemeClr val="lt1"/>
                </a:solidFill>
                <a:highlight>
                  <a:schemeClr val="dk2"/>
                </a:highlight>
                <a:latin typeface="Manrope"/>
                <a:ea typeface="Manrope"/>
                <a:cs typeface="Manrope"/>
                <a:sym typeface="Manrop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1pPr>
            <a:lvl2pPr lvl="1">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2pPr>
            <a:lvl3pPr lvl="2">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3pPr>
            <a:lvl4pPr lvl="3">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4pPr>
            <a:lvl5pPr lvl="4">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5pPr>
            <a:lvl6pPr lvl="5">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6pPr>
            <a:lvl7pPr lvl="6">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7pPr>
            <a:lvl8pPr lvl="7">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8pPr>
            <a:lvl9pPr lvl="8">
              <a:spcBef>
                <a:spcPts val="0"/>
              </a:spcBef>
              <a:spcAft>
                <a:spcPts val="0"/>
              </a:spcAft>
              <a:buClr>
                <a:schemeClr val="dk1"/>
              </a:buClr>
              <a:buSzPts val="3200"/>
              <a:buFont typeface="Manrope"/>
              <a:buNone/>
              <a:defRPr sz="3200">
                <a:solidFill>
                  <a:schemeClr val="dk1"/>
                </a:solidFill>
                <a:latin typeface="Manrope"/>
                <a:ea typeface="Manrope"/>
                <a:cs typeface="Manrope"/>
                <a:sym typeface="Manrop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1pPr>
            <a:lvl2pPr indent="-317500" lvl="1" marL="9144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2pPr>
            <a:lvl3pPr indent="-317500" lvl="2" marL="13716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3pPr>
            <a:lvl4pPr indent="-317500" lvl="3" marL="18288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4pPr>
            <a:lvl5pPr indent="-317500" lvl="4" marL="22860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5pPr>
            <a:lvl6pPr indent="-317500" lvl="5" marL="27432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6pPr>
            <a:lvl7pPr indent="-317500" lvl="6" marL="32004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7pPr>
            <a:lvl8pPr indent="-317500" lvl="7" marL="36576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8pPr>
            <a:lvl9pPr indent="-317500" lvl="8" marL="4114800">
              <a:lnSpc>
                <a:spcPct val="100000"/>
              </a:lnSpc>
              <a:spcBef>
                <a:spcPts val="0"/>
              </a:spcBef>
              <a:spcAft>
                <a:spcPts val="0"/>
              </a:spcAft>
              <a:buClr>
                <a:schemeClr val="dk1"/>
              </a:buClr>
              <a:buSzPts val="1400"/>
              <a:buFont typeface="Source Sans Pro"/>
              <a:buChar char="■"/>
              <a:defRPr>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0.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5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43.png"/><Relationship Id="rId5" Type="http://schemas.openxmlformats.org/officeDocument/2006/relationships/image" Target="../media/image37.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46.png"/><Relationship Id="rId5" Type="http://schemas.openxmlformats.org/officeDocument/2006/relationships/image" Target="../media/image35.png"/><Relationship Id="rId6" Type="http://schemas.openxmlformats.org/officeDocument/2006/relationships/image" Target="../media/image45.png"/><Relationship Id="rId7"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57.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www.kaggle.com/datasets/khsamaha/aviation-accident-database-synopses" TargetMode="External"/><Relationship Id="rId5" Type="http://schemas.openxmlformats.org/officeDocument/2006/relationships/hyperlink" Target="https://www.ntsb.gov/_layouts/15/ntsb.aviation/AviationDownloadDataDictionary.aspx" TargetMode="External"/><Relationship Id="rId6"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2.png"/><Relationship Id="rId4" Type="http://schemas.openxmlformats.org/officeDocument/2006/relationships/image" Target="../media/image1.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ctrTitle"/>
          </p:nvPr>
        </p:nvSpPr>
        <p:spPr>
          <a:xfrm>
            <a:off x="713100" y="2350175"/>
            <a:ext cx="7498500" cy="180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Prediction  on Injury </a:t>
            </a:r>
            <a:r>
              <a:rPr b="1" lang="en"/>
              <a:t>Seve</a:t>
            </a:r>
            <a:r>
              <a:rPr b="1" lang="en"/>
              <a:t>rity</a:t>
            </a:r>
            <a:endParaRPr b="1"/>
          </a:p>
        </p:txBody>
      </p:sp>
      <p:sp>
        <p:nvSpPr>
          <p:cNvPr id="176" name="Google Shape;176;p34"/>
          <p:cNvSpPr txBox="1"/>
          <p:nvPr>
            <p:ph idx="1" type="subTitle"/>
          </p:nvPr>
        </p:nvSpPr>
        <p:spPr>
          <a:xfrm>
            <a:off x="713100" y="4218900"/>
            <a:ext cx="7623000" cy="3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1E35A1"/>
                </a:solidFill>
                <a:latin typeface="Roboto"/>
                <a:ea typeface="Roboto"/>
                <a:cs typeface="Roboto"/>
                <a:sym typeface="Roboto"/>
              </a:rPr>
              <a:t>Group 5: Buen Sung Jyun, Lee Min Xuan, Seah Yong Le Stanley, Tu Xia Yang</a:t>
            </a:r>
            <a:endParaRPr/>
          </a:p>
        </p:txBody>
      </p:sp>
      <p:pic>
        <p:nvPicPr>
          <p:cNvPr id="177" name="Google Shape;177;p34"/>
          <p:cNvPicPr preferRelativeResize="0"/>
          <p:nvPr/>
        </p:nvPicPr>
        <p:blipFill rotWithShape="1">
          <a:blip r:embed="rId3">
            <a:alphaModFix/>
          </a:blip>
          <a:srcRect b="18215" l="3174" r="2056" t="16283"/>
          <a:stretch/>
        </p:blipFill>
        <p:spPr>
          <a:xfrm rot="379241">
            <a:off x="2671802" y="-35435"/>
            <a:ext cx="7105123" cy="2598569"/>
          </a:xfrm>
          <a:prstGeom prst="rect">
            <a:avLst/>
          </a:prstGeom>
          <a:noFill/>
          <a:ln>
            <a:noFill/>
          </a:ln>
        </p:spPr>
      </p:pic>
      <p:sp>
        <p:nvSpPr>
          <p:cNvPr id="178" name="Google Shape;178;p34"/>
          <p:cNvSpPr txBox="1"/>
          <p:nvPr/>
        </p:nvSpPr>
        <p:spPr>
          <a:xfrm>
            <a:off x="779475" y="1626550"/>
            <a:ext cx="5136000" cy="65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157DD9"/>
                </a:solidFill>
                <a:latin typeface="Manrope"/>
                <a:ea typeface="Manrope"/>
                <a:cs typeface="Manrope"/>
                <a:sym typeface="Manrope"/>
              </a:rPr>
              <a:t>MA0218 Presentation</a:t>
            </a:r>
            <a:endParaRPr b="1" sz="1800">
              <a:solidFill>
                <a:srgbClr val="157DD9"/>
              </a:solidFill>
              <a:latin typeface="Manrope"/>
              <a:ea typeface="Manrope"/>
              <a:cs typeface="Manrope"/>
              <a:sym typeface="Manrope"/>
            </a:endParaRPr>
          </a:p>
        </p:txBody>
      </p:sp>
      <p:pic>
        <p:nvPicPr>
          <p:cNvPr id="179" name="Google Shape;179;p34"/>
          <p:cNvPicPr preferRelativeResize="0"/>
          <p:nvPr/>
        </p:nvPicPr>
        <p:blipFill>
          <a:blip r:embed="rId4">
            <a:alphaModFix/>
          </a:blip>
          <a:stretch>
            <a:fillRect/>
          </a:stretch>
        </p:blipFill>
        <p:spPr>
          <a:xfrm>
            <a:off x="507325" y="84200"/>
            <a:ext cx="1517975" cy="1403700"/>
          </a:xfrm>
          <a:prstGeom prst="rect">
            <a:avLst/>
          </a:prstGeom>
          <a:noFill/>
          <a:ln>
            <a:noFill/>
          </a:ln>
        </p:spPr>
      </p:pic>
      <p:sp>
        <p:nvSpPr>
          <p:cNvPr id="180" name="Google Shape;180;p34"/>
          <p:cNvSpPr txBox="1"/>
          <p:nvPr/>
        </p:nvSpPr>
        <p:spPr>
          <a:xfrm>
            <a:off x="557924" y="130990"/>
            <a:ext cx="996000" cy="9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idx="1" type="subTitle"/>
          </p:nvPr>
        </p:nvSpPr>
        <p:spPr>
          <a:xfrm>
            <a:off x="1825725" y="1840175"/>
            <a:ext cx="1347900" cy="780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Boxplot, Histplot, Violinplot</a:t>
            </a:r>
            <a:endParaRPr/>
          </a:p>
        </p:txBody>
      </p:sp>
      <p:sp>
        <p:nvSpPr>
          <p:cNvPr id="320" name="Google Shape;320;p43"/>
          <p:cNvSpPr txBox="1"/>
          <p:nvPr>
            <p:ph idx="3" type="subTitle"/>
          </p:nvPr>
        </p:nvSpPr>
        <p:spPr>
          <a:xfrm>
            <a:off x="5961450" y="1840175"/>
            <a:ext cx="1833000" cy="78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Series Decomposition</a:t>
            </a:r>
            <a:endParaRPr/>
          </a:p>
        </p:txBody>
      </p:sp>
      <p:sp>
        <p:nvSpPr>
          <p:cNvPr id="321" name="Google Shape;321;p43"/>
          <p:cNvSpPr txBox="1"/>
          <p:nvPr>
            <p:ph idx="5" type="subTitle"/>
          </p:nvPr>
        </p:nvSpPr>
        <p:spPr>
          <a:xfrm>
            <a:off x="2020116" y="3584925"/>
            <a:ext cx="1153500" cy="35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Cat Plots</a:t>
            </a:r>
            <a:endParaRPr/>
          </a:p>
        </p:txBody>
      </p:sp>
      <p:sp>
        <p:nvSpPr>
          <p:cNvPr id="322" name="Google Shape;322;p43"/>
          <p:cNvSpPr txBox="1"/>
          <p:nvPr>
            <p:ph idx="7" type="subTitle"/>
          </p:nvPr>
        </p:nvSpPr>
        <p:spPr>
          <a:xfrm>
            <a:off x="6026777" y="3584925"/>
            <a:ext cx="1347900" cy="3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Heatmaps</a:t>
            </a:r>
            <a:endParaRPr/>
          </a:p>
        </p:txBody>
      </p:sp>
      <p:sp>
        <p:nvSpPr>
          <p:cNvPr id="323" name="Google Shape;323;p43"/>
          <p:cNvSpPr/>
          <p:nvPr/>
        </p:nvSpPr>
        <p:spPr>
          <a:xfrm>
            <a:off x="3364348" y="174463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3"/>
          <p:cNvSpPr/>
          <p:nvPr/>
        </p:nvSpPr>
        <p:spPr>
          <a:xfrm>
            <a:off x="4808973" y="174463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3"/>
          <p:cNvSpPr/>
          <p:nvPr/>
        </p:nvSpPr>
        <p:spPr>
          <a:xfrm>
            <a:off x="3364348" y="32154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3"/>
          <p:cNvSpPr/>
          <p:nvPr/>
        </p:nvSpPr>
        <p:spPr>
          <a:xfrm>
            <a:off x="4808973" y="32154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3"/>
          <p:cNvGrpSpPr/>
          <p:nvPr/>
        </p:nvGrpSpPr>
        <p:grpSpPr>
          <a:xfrm>
            <a:off x="3615302" y="1995179"/>
            <a:ext cx="469490" cy="470313"/>
            <a:chOff x="1298772" y="3364597"/>
            <a:chExt cx="428719" cy="429509"/>
          </a:xfrm>
        </p:grpSpPr>
        <p:sp>
          <p:nvSpPr>
            <p:cNvPr id="328" name="Google Shape;328;p43"/>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3"/>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3"/>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43"/>
          <p:cNvGrpSpPr/>
          <p:nvPr/>
        </p:nvGrpSpPr>
        <p:grpSpPr>
          <a:xfrm>
            <a:off x="5080994" y="3466468"/>
            <a:ext cx="427357" cy="469448"/>
            <a:chOff x="6768515" y="2086752"/>
            <a:chExt cx="390244" cy="428719"/>
          </a:xfrm>
        </p:grpSpPr>
        <p:sp>
          <p:nvSpPr>
            <p:cNvPr id="344" name="Google Shape;344;p43"/>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43"/>
          <p:cNvGrpSpPr/>
          <p:nvPr/>
        </p:nvGrpSpPr>
        <p:grpSpPr>
          <a:xfrm>
            <a:off x="3614418" y="3466035"/>
            <a:ext cx="471259" cy="470313"/>
            <a:chOff x="5388403" y="3364597"/>
            <a:chExt cx="430334" cy="429509"/>
          </a:xfrm>
        </p:grpSpPr>
        <p:sp>
          <p:nvSpPr>
            <p:cNvPr id="347" name="Google Shape;347;p43"/>
            <p:cNvSpPr/>
            <p:nvPr/>
          </p:nvSpPr>
          <p:spPr>
            <a:xfrm>
              <a:off x="5462021" y="3631962"/>
              <a:ext cx="58949" cy="15733"/>
            </a:xfrm>
            <a:custGeom>
              <a:rect b="b" l="l" r="r" t="t"/>
              <a:pathLst>
                <a:path extrusionOk="0" h="458" w="1716">
                  <a:moveTo>
                    <a:pt x="201" y="0"/>
                  </a:moveTo>
                  <a:cubicBezTo>
                    <a:pt x="120" y="0"/>
                    <a:pt x="45" y="65"/>
                    <a:pt x="24" y="148"/>
                  </a:cubicBezTo>
                  <a:cubicBezTo>
                    <a:pt x="0" y="243"/>
                    <a:pt x="72" y="338"/>
                    <a:pt x="167" y="362"/>
                  </a:cubicBezTo>
                  <a:cubicBezTo>
                    <a:pt x="381" y="433"/>
                    <a:pt x="620" y="457"/>
                    <a:pt x="858" y="457"/>
                  </a:cubicBezTo>
                  <a:cubicBezTo>
                    <a:pt x="1096" y="457"/>
                    <a:pt x="1334" y="433"/>
                    <a:pt x="1548" y="362"/>
                  </a:cubicBezTo>
                  <a:cubicBezTo>
                    <a:pt x="1667" y="338"/>
                    <a:pt x="1715" y="243"/>
                    <a:pt x="1691" y="148"/>
                  </a:cubicBezTo>
                  <a:cubicBezTo>
                    <a:pt x="1671" y="65"/>
                    <a:pt x="1596" y="0"/>
                    <a:pt x="1514" y="0"/>
                  </a:cubicBezTo>
                  <a:cubicBezTo>
                    <a:pt x="1502" y="0"/>
                    <a:pt x="1489" y="2"/>
                    <a:pt x="1477" y="5"/>
                  </a:cubicBezTo>
                  <a:cubicBezTo>
                    <a:pt x="1275" y="52"/>
                    <a:pt x="1066" y="76"/>
                    <a:pt x="858" y="76"/>
                  </a:cubicBezTo>
                  <a:cubicBezTo>
                    <a:pt x="649"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3"/>
            <p:cNvSpPr/>
            <p:nvPr/>
          </p:nvSpPr>
          <p:spPr>
            <a:xfrm>
              <a:off x="5388403" y="3364597"/>
              <a:ext cx="206184" cy="429509"/>
            </a:xfrm>
            <a:custGeom>
              <a:rect b="b" l="l" r="r" t="t"/>
              <a:pathLst>
                <a:path extrusionOk="0" h="12503" w="6002">
                  <a:moveTo>
                    <a:pt x="3548" y="1453"/>
                  </a:moveTo>
                  <a:lnTo>
                    <a:pt x="3548" y="1715"/>
                  </a:lnTo>
                  <a:lnTo>
                    <a:pt x="2453" y="1715"/>
                  </a:lnTo>
                  <a:lnTo>
                    <a:pt x="2453" y="1453"/>
                  </a:lnTo>
                  <a:close/>
                  <a:moveTo>
                    <a:pt x="3977" y="7359"/>
                  </a:moveTo>
                  <a:cubicBezTo>
                    <a:pt x="4001" y="7359"/>
                    <a:pt x="4025" y="7359"/>
                    <a:pt x="4025" y="7383"/>
                  </a:cubicBezTo>
                  <a:cubicBezTo>
                    <a:pt x="4025" y="7383"/>
                    <a:pt x="4049" y="7407"/>
                    <a:pt x="4049" y="7407"/>
                  </a:cubicBezTo>
                  <a:cubicBezTo>
                    <a:pt x="4001" y="8121"/>
                    <a:pt x="4191" y="8788"/>
                    <a:pt x="4668" y="9478"/>
                  </a:cubicBezTo>
                  <a:cubicBezTo>
                    <a:pt x="4692" y="9526"/>
                    <a:pt x="4692" y="9574"/>
                    <a:pt x="4668" y="9598"/>
                  </a:cubicBezTo>
                  <a:cubicBezTo>
                    <a:pt x="4668" y="9621"/>
                    <a:pt x="4644" y="9669"/>
                    <a:pt x="4596" y="9669"/>
                  </a:cubicBezTo>
                  <a:cubicBezTo>
                    <a:pt x="4501" y="9717"/>
                    <a:pt x="4382" y="9764"/>
                    <a:pt x="4287" y="9788"/>
                  </a:cubicBezTo>
                  <a:cubicBezTo>
                    <a:pt x="4191" y="9812"/>
                    <a:pt x="4120" y="9931"/>
                    <a:pt x="4168" y="10026"/>
                  </a:cubicBezTo>
                  <a:cubicBezTo>
                    <a:pt x="4187" y="10105"/>
                    <a:pt x="4256" y="10151"/>
                    <a:pt x="4333" y="10151"/>
                  </a:cubicBezTo>
                  <a:cubicBezTo>
                    <a:pt x="4349" y="10151"/>
                    <a:pt x="4366" y="10149"/>
                    <a:pt x="4382" y="10145"/>
                  </a:cubicBezTo>
                  <a:cubicBezTo>
                    <a:pt x="4501" y="10098"/>
                    <a:pt x="4620" y="10074"/>
                    <a:pt x="4739" y="10026"/>
                  </a:cubicBezTo>
                  <a:cubicBezTo>
                    <a:pt x="4882" y="9955"/>
                    <a:pt x="4977" y="9859"/>
                    <a:pt x="5025" y="9693"/>
                  </a:cubicBezTo>
                  <a:cubicBezTo>
                    <a:pt x="5073" y="9550"/>
                    <a:pt x="5049" y="9407"/>
                    <a:pt x="4954" y="9264"/>
                  </a:cubicBezTo>
                  <a:cubicBezTo>
                    <a:pt x="4858" y="9097"/>
                    <a:pt x="4739" y="8931"/>
                    <a:pt x="4668" y="8764"/>
                  </a:cubicBezTo>
                  <a:lnTo>
                    <a:pt x="5120" y="8764"/>
                  </a:lnTo>
                  <a:cubicBezTo>
                    <a:pt x="5358" y="8764"/>
                    <a:pt x="5573" y="8931"/>
                    <a:pt x="5597" y="9193"/>
                  </a:cubicBezTo>
                  <a:cubicBezTo>
                    <a:pt x="5644" y="9526"/>
                    <a:pt x="5620" y="9836"/>
                    <a:pt x="5573" y="10169"/>
                  </a:cubicBezTo>
                  <a:cubicBezTo>
                    <a:pt x="5549" y="10312"/>
                    <a:pt x="5454" y="10455"/>
                    <a:pt x="5311" y="10526"/>
                  </a:cubicBezTo>
                  <a:lnTo>
                    <a:pt x="5025" y="10669"/>
                  </a:lnTo>
                  <a:cubicBezTo>
                    <a:pt x="4692" y="10836"/>
                    <a:pt x="4501" y="11193"/>
                    <a:pt x="4573" y="11574"/>
                  </a:cubicBezTo>
                  <a:cubicBezTo>
                    <a:pt x="4596" y="11717"/>
                    <a:pt x="4549" y="11860"/>
                    <a:pt x="4453" y="11955"/>
                  </a:cubicBezTo>
                  <a:cubicBezTo>
                    <a:pt x="4358" y="12074"/>
                    <a:pt x="4215" y="12122"/>
                    <a:pt x="4072" y="12122"/>
                  </a:cubicBezTo>
                  <a:lnTo>
                    <a:pt x="1929" y="12122"/>
                  </a:lnTo>
                  <a:cubicBezTo>
                    <a:pt x="1786" y="12122"/>
                    <a:pt x="1643" y="12074"/>
                    <a:pt x="1548" y="11955"/>
                  </a:cubicBezTo>
                  <a:cubicBezTo>
                    <a:pt x="1453" y="11860"/>
                    <a:pt x="1429" y="11717"/>
                    <a:pt x="1429" y="11574"/>
                  </a:cubicBezTo>
                  <a:cubicBezTo>
                    <a:pt x="1500" y="11193"/>
                    <a:pt x="1310" y="10836"/>
                    <a:pt x="977" y="10669"/>
                  </a:cubicBezTo>
                  <a:lnTo>
                    <a:pt x="691" y="10526"/>
                  </a:lnTo>
                  <a:cubicBezTo>
                    <a:pt x="548" y="10455"/>
                    <a:pt x="453" y="10312"/>
                    <a:pt x="429" y="10169"/>
                  </a:cubicBezTo>
                  <a:cubicBezTo>
                    <a:pt x="381" y="9836"/>
                    <a:pt x="357" y="9526"/>
                    <a:pt x="405" y="9193"/>
                  </a:cubicBezTo>
                  <a:cubicBezTo>
                    <a:pt x="429" y="8931"/>
                    <a:pt x="643" y="8764"/>
                    <a:pt x="881" y="8764"/>
                  </a:cubicBezTo>
                  <a:lnTo>
                    <a:pt x="1334" y="8764"/>
                  </a:lnTo>
                  <a:cubicBezTo>
                    <a:pt x="1262" y="8931"/>
                    <a:pt x="1167" y="9097"/>
                    <a:pt x="1048" y="9264"/>
                  </a:cubicBezTo>
                  <a:cubicBezTo>
                    <a:pt x="953" y="9407"/>
                    <a:pt x="929" y="9550"/>
                    <a:pt x="977" y="9693"/>
                  </a:cubicBezTo>
                  <a:cubicBezTo>
                    <a:pt x="1024" y="9859"/>
                    <a:pt x="1143" y="9955"/>
                    <a:pt x="1286" y="10026"/>
                  </a:cubicBezTo>
                  <a:cubicBezTo>
                    <a:pt x="1858" y="10241"/>
                    <a:pt x="2429" y="10360"/>
                    <a:pt x="3001" y="10360"/>
                  </a:cubicBezTo>
                  <a:cubicBezTo>
                    <a:pt x="3215" y="10360"/>
                    <a:pt x="3429" y="10336"/>
                    <a:pt x="3620" y="10312"/>
                  </a:cubicBezTo>
                  <a:cubicBezTo>
                    <a:pt x="3739" y="10312"/>
                    <a:pt x="3787" y="10217"/>
                    <a:pt x="3787" y="10098"/>
                  </a:cubicBezTo>
                  <a:cubicBezTo>
                    <a:pt x="3766" y="10015"/>
                    <a:pt x="3691" y="9950"/>
                    <a:pt x="3610" y="9950"/>
                  </a:cubicBezTo>
                  <a:cubicBezTo>
                    <a:pt x="3597" y="9950"/>
                    <a:pt x="3585" y="9952"/>
                    <a:pt x="3572" y="9955"/>
                  </a:cubicBezTo>
                  <a:cubicBezTo>
                    <a:pt x="3394" y="9979"/>
                    <a:pt x="3214" y="9990"/>
                    <a:pt x="3033" y="9990"/>
                  </a:cubicBezTo>
                  <a:cubicBezTo>
                    <a:pt x="2490" y="9990"/>
                    <a:pt x="1941" y="9883"/>
                    <a:pt x="1405" y="9669"/>
                  </a:cubicBezTo>
                  <a:cubicBezTo>
                    <a:pt x="1358" y="9669"/>
                    <a:pt x="1334" y="9621"/>
                    <a:pt x="1334" y="9598"/>
                  </a:cubicBezTo>
                  <a:cubicBezTo>
                    <a:pt x="1334" y="9574"/>
                    <a:pt x="1310" y="9526"/>
                    <a:pt x="1358" y="9478"/>
                  </a:cubicBezTo>
                  <a:cubicBezTo>
                    <a:pt x="1810" y="8788"/>
                    <a:pt x="2001" y="8121"/>
                    <a:pt x="1977" y="7407"/>
                  </a:cubicBezTo>
                  <a:cubicBezTo>
                    <a:pt x="1977" y="7407"/>
                    <a:pt x="1977" y="7383"/>
                    <a:pt x="1977" y="7383"/>
                  </a:cubicBezTo>
                  <a:cubicBezTo>
                    <a:pt x="2001" y="7359"/>
                    <a:pt x="2001" y="7359"/>
                    <a:pt x="2024" y="7359"/>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810" y="1715"/>
                  </a:lnTo>
                  <a:cubicBezTo>
                    <a:pt x="1358" y="1715"/>
                    <a:pt x="1024" y="2048"/>
                    <a:pt x="1024" y="2501"/>
                  </a:cubicBezTo>
                  <a:lnTo>
                    <a:pt x="1024" y="2834"/>
                  </a:lnTo>
                  <a:cubicBezTo>
                    <a:pt x="1024" y="2953"/>
                    <a:pt x="1096" y="3025"/>
                    <a:pt x="1191" y="3025"/>
                  </a:cubicBezTo>
                  <a:cubicBezTo>
                    <a:pt x="1310" y="3025"/>
                    <a:pt x="1381" y="2953"/>
                    <a:pt x="1381" y="2834"/>
                  </a:cubicBezTo>
                  <a:lnTo>
                    <a:pt x="1381" y="2501"/>
                  </a:lnTo>
                  <a:cubicBezTo>
                    <a:pt x="1381" y="2263"/>
                    <a:pt x="1572" y="2072"/>
                    <a:pt x="1810" y="2072"/>
                  </a:cubicBezTo>
                  <a:lnTo>
                    <a:pt x="4215" y="2072"/>
                  </a:lnTo>
                  <a:cubicBezTo>
                    <a:pt x="4430" y="2072"/>
                    <a:pt x="4620" y="2263"/>
                    <a:pt x="4620" y="2501"/>
                  </a:cubicBezTo>
                  <a:lnTo>
                    <a:pt x="4620" y="4882"/>
                  </a:lnTo>
                  <a:cubicBezTo>
                    <a:pt x="4620" y="5144"/>
                    <a:pt x="4501" y="5359"/>
                    <a:pt x="4287" y="5501"/>
                  </a:cubicBezTo>
                  <a:lnTo>
                    <a:pt x="4025" y="5644"/>
                  </a:lnTo>
                  <a:cubicBezTo>
                    <a:pt x="3691" y="5859"/>
                    <a:pt x="3501" y="6192"/>
                    <a:pt x="3501" y="6573"/>
                  </a:cubicBezTo>
                  <a:lnTo>
                    <a:pt x="3501" y="7002"/>
                  </a:lnTo>
                  <a:lnTo>
                    <a:pt x="2501" y="7002"/>
                  </a:lnTo>
                  <a:lnTo>
                    <a:pt x="2501" y="6573"/>
                  </a:lnTo>
                  <a:cubicBezTo>
                    <a:pt x="2501" y="6192"/>
                    <a:pt x="2310" y="5859"/>
                    <a:pt x="1977" y="5644"/>
                  </a:cubicBezTo>
                  <a:lnTo>
                    <a:pt x="1715" y="5501"/>
                  </a:lnTo>
                  <a:cubicBezTo>
                    <a:pt x="1500" y="5359"/>
                    <a:pt x="1381" y="5144"/>
                    <a:pt x="1381" y="4882"/>
                  </a:cubicBezTo>
                  <a:lnTo>
                    <a:pt x="1381" y="3572"/>
                  </a:lnTo>
                  <a:cubicBezTo>
                    <a:pt x="1381" y="3477"/>
                    <a:pt x="1310" y="3382"/>
                    <a:pt x="1191" y="3382"/>
                  </a:cubicBezTo>
                  <a:cubicBezTo>
                    <a:pt x="1096" y="3382"/>
                    <a:pt x="1024" y="3477"/>
                    <a:pt x="1024" y="3572"/>
                  </a:cubicBezTo>
                  <a:lnTo>
                    <a:pt x="1024" y="4882"/>
                  </a:lnTo>
                  <a:cubicBezTo>
                    <a:pt x="1024" y="5263"/>
                    <a:pt x="1215" y="5621"/>
                    <a:pt x="1524" y="5811"/>
                  </a:cubicBezTo>
                  <a:lnTo>
                    <a:pt x="1786" y="5978"/>
                  </a:lnTo>
                  <a:cubicBezTo>
                    <a:pt x="2001" y="6097"/>
                    <a:pt x="2143" y="6335"/>
                    <a:pt x="2143" y="6573"/>
                  </a:cubicBezTo>
                  <a:lnTo>
                    <a:pt x="2143" y="7002"/>
                  </a:lnTo>
                  <a:lnTo>
                    <a:pt x="2024" y="7002"/>
                  </a:lnTo>
                  <a:cubicBezTo>
                    <a:pt x="1905" y="7002"/>
                    <a:pt x="1810" y="7049"/>
                    <a:pt x="1715" y="7121"/>
                  </a:cubicBezTo>
                  <a:cubicBezTo>
                    <a:pt x="1643"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0" y="11098"/>
                    <a:pt x="1119" y="11288"/>
                    <a:pt x="1072" y="11503"/>
                  </a:cubicBezTo>
                  <a:cubicBezTo>
                    <a:pt x="1048" y="11765"/>
                    <a:pt x="1119" y="12003"/>
                    <a:pt x="1286" y="12193"/>
                  </a:cubicBezTo>
                  <a:cubicBezTo>
                    <a:pt x="1429" y="12384"/>
                    <a:pt x="1667" y="12503"/>
                    <a:pt x="1929" y="12503"/>
                  </a:cubicBezTo>
                  <a:lnTo>
                    <a:pt x="4072" y="12503"/>
                  </a:lnTo>
                  <a:cubicBezTo>
                    <a:pt x="4334" y="12503"/>
                    <a:pt x="4573" y="12384"/>
                    <a:pt x="4739" y="12193"/>
                  </a:cubicBezTo>
                  <a:cubicBezTo>
                    <a:pt x="4882" y="12003"/>
                    <a:pt x="4954" y="11765"/>
                    <a:pt x="4930" y="11503"/>
                  </a:cubicBezTo>
                  <a:cubicBezTo>
                    <a:pt x="4906" y="11288"/>
                    <a:pt x="5001" y="11098"/>
                    <a:pt x="5192" y="11003"/>
                  </a:cubicBezTo>
                  <a:lnTo>
                    <a:pt x="5477" y="10836"/>
                  </a:lnTo>
                  <a:cubicBezTo>
                    <a:pt x="5716" y="10717"/>
                    <a:pt x="5882" y="10502"/>
                    <a:pt x="5930" y="10241"/>
                  </a:cubicBezTo>
                  <a:cubicBezTo>
                    <a:pt x="6001" y="9883"/>
                    <a:pt x="6001" y="9526"/>
                    <a:pt x="5978"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215" y="7049"/>
                    <a:pt x="4096" y="7002"/>
                    <a:pt x="3977" y="7002"/>
                  </a:cubicBezTo>
                  <a:lnTo>
                    <a:pt x="3858" y="7002"/>
                  </a:lnTo>
                  <a:lnTo>
                    <a:pt x="3858" y="6573"/>
                  </a:lnTo>
                  <a:cubicBezTo>
                    <a:pt x="3858" y="6335"/>
                    <a:pt x="4001" y="6097"/>
                    <a:pt x="4215" y="5978"/>
                  </a:cubicBezTo>
                  <a:lnTo>
                    <a:pt x="4477" y="5811"/>
                  </a:lnTo>
                  <a:cubicBezTo>
                    <a:pt x="4787" y="5621"/>
                    <a:pt x="5001" y="5263"/>
                    <a:pt x="5001" y="4882"/>
                  </a:cubicBezTo>
                  <a:lnTo>
                    <a:pt x="5001" y="2501"/>
                  </a:lnTo>
                  <a:cubicBezTo>
                    <a:pt x="5001" y="2048"/>
                    <a:pt x="4644" y="1715"/>
                    <a:pt x="4215"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3"/>
            <p:cNvSpPr/>
            <p:nvPr/>
          </p:nvSpPr>
          <p:spPr>
            <a:xfrm>
              <a:off x="5686171" y="3631962"/>
              <a:ext cx="58949" cy="15733"/>
            </a:xfrm>
            <a:custGeom>
              <a:rect b="b" l="l" r="r" t="t"/>
              <a:pathLst>
                <a:path extrusionOk="0" h="458" w="1716">
                  <a:moveTo>
                    <a:pt x="201" y="0"/>
                  </a:moveTo>
                  <a:cubicBezTo>
                    <a:pt x="120" y="0"/>
                    <a:pt x="45" y="65"/>
                    <a:pt x="24" y="148"/>
                  </a:cubicBezTo>
                  <a:cubicBezTo>
                    <a:pt x="1" y="243"/>
                    <a:pt x="48" y="338"/>
                    <a:pt x="167" y="362"/>
                  </a:cubicBezTo>
                  <a:cubicBezTo>
                    <a:pt x="382" y="433"/>
                    <a:pt x="620" y="457"/>
                    <a:pt x="858" y="457"/>
                  </a:cubicBezTo>
                  <a:cubicBezTo>
                    <a:pt x="1096" y="457"/>
                    <a:pt x="1334" y="433"/>
                    <a:pt x="1549" y="362"/>
                  </a:cubicBezTo>
                  <a:cubicBezTo>
                    <a:pt x="1644" y="338"/>
                    <a:pt x="1715" y="243"/>
                    <a:pt x="1691" y="148"/>
                  </a:cubicBezTo>
                  <a:cubicBezTo>
                    <a:pt x="1671" y="65"/>
                    <a:pt x="1596" y="0"/>
                    <a:pt x="1515" y="0"/>
                  </a:cubicBezTo>
                  <a:cubicBezTo>
                    <a:pt x="1502" y="0"/>
                    <a:pt x="1490" y="2"/>
                    <a:pt x="1477" y="5"/>
                  </a:cubicBezTo>
                  <a:cubicBezTo>
                    <a:pt x="1275" y="52"/>
                    <a:pt x="1066" y="76"/>
                    <a:pt x="858" y="76"/>
                  </a:cubicBezTo>
                  <a:cubicBezTo>
                    <a:pt x="650"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5612553" y="3364597"/>
              <a:ext cx="206184" cy="429509"/>
            </a:xfrm>
            <a:custGeom>
              <a:rect b="b" l="l" r="r" t="t"/>
              <a:pathLst>
                <a:path extrusionOk="0" h="12503" w="6002">
                  <a:moveTo>
                    <a:pt x="3549" y="1453"/>
                  </a:moveTo>
                  <a:lnTo>
                    <a:pt x="3549" y="1715"/>
                  </a:lnTo>
                  <a:lnTo>
                    <a:pt x="2453" y="1715"/>
                  </a:lnTo>
                  <a:lnTo>
                    <a:pt x="2453" y="1453"/>
                  </a:lnTo>
                  <a:close/>
                  <a:moveTo>
                    <a:pt x="3977" y="7359"/>
                  </a:moveTo>
                  <a:cubicBezTo>
                    <a:pt x="4001" y="7359"/>
                    <a:pt x="4001" y="7359"/>
                    <a:pt x="4025" y="7383"/>
                  </a:cubicBezTo>
                  <a:cubicBezTo>
                    <a:pt x="4025" y="7383"/>
                    <a:pt x="4025" y="7407"/>
                    <a:pt x="4025" y="7407"/>
                  </a:cubicBezTo>
                  <a:cubicBezTo>
                    <a:pt x="4001" y="8121"/>
                    <a:pt x="4192" y="8788"/>
                    <a:pt x="4644" y="9478"/>
                  </a:cubicBezTo>
                  <a:cubicBezTo>
                    <a:pt x="4692" y="9526"/>
                    <a:pt x="4668" y="9574"/>
                    <a:pt x="4668" y="9598"/>
                  </a:cubicBezTo>
                  <a:cubicBezTo>
                    <a:pt x="4668" y="9621"/>
                    <a:pt x="4644" y="9669"/>
                    <a:pt x="4597" y="9669"/>
                  </a:cubicBezTo>
                  <a:cubicBezTo>
                    <a:pt x="4061" y="9883"/>
                    <a:pt x="3525" y="9990"/>
                    <a:pt x="2992" y="9990"/>
                  </a:cubicBezTo>
                  <a:cubicBezTo>
                    <a:pt x="2459" y="9990"/>
                    <a:pt x="1929" y="9883"/>
                    <a:pt x="1405" y="9669"/>
                  </a:cubicBezTo>
                  <a:cubicBezTo>
                    <a:pt x="1358" y="9669"/>
                    <a:pt x="1334" y="9621"/>
                    <a:pt x="1334" y="9598"/>
                  </a:cubicBezTo>
                  <a:cubicBezTo>
                    <a:pt x="1310" y="9574"/>
                    <a:pt x="1310" y="9526"/>
                    <a:pt x="1334" y="9478"/>
                  </a:cubicBezTo>
                  <a:cubicBezTo>
                    <a:pt x="1810" y="8788"/>
                    <a:pt x="2001" y="8121"/>
                    <a:pt x="1953" y="7407"/>
                  </a:cubicBezTo>
                  <a:cubicBezTo>
                    <a:pt x="1953" y="7407"/>
                    <a:pt x="1977" y="7383"/>
                    <a:pt x="1977" y="7383"/>
                  </a:cubicBezTo>
                  <a:cubicBezTo>
                    <a:pt x="1977" y="7359"/>
                    <a:pt x="2001" y="7359"/>
                    <a:pt x="2025" y="7359"/>
                  </a:cubicBezTo>
                  <a:close/>
                  <a:moveTo>
                    <a:pt x="5120" y="8764"/>
                  </a:moveTo>
                  <a:cubicBezTo>
                    <a:pt x="5359" y="8764"/>
                    <a:pt x="5573" y="8955"/>
                    <a:pt x="5597" y="9193"/>
                  </a:cubicBezTo>
                  <a:cubicBezTo>
                    <a:pt x="5644" y="9526"/>
                    <a:pt x="5621" y="9836"/>
                    <a:pt x="5573" y="10169"/>
                  </a:cubicBezTo>
                  <a:cubicBezTo>
                    <a:pt x="5549" y="10312"/>
                    <a:pt x="5454" y="10455"/>
                    <a:pt x="5311" y="10526"/>
                  </a:cubicBezTo>
                  <a:lnTo>
                    <a:pt x="5025" y="10669"/>
                  </a:lnTo>
                  <a:cubicBezTo>
                    <a:pt x="4692" y="10836"/>
                    <a:pt x="4501" y="11193"/>
                    <a:pt x="4573" y="11574"/>
                  </a:cubicBezTo>
                  <a:cubicBezTo>
                    <a:pt x="4573" y="11717"/>
                    <a:pt x="4549" y="11860"/>
                    <a:pt x="4454" y="11955"/>
                  </a:cubicBezTo>
                  <a:cubicBezTo>
                    <a:pt x="4358" y="12074"/>
                    <a:pt x="4215" y="12122"/>
                    <a:pt x="4073" y="12122"/>
                  </a:cubicBezTo>
                  <a:lnTo>
                    <a:pt x="1929" y="12122"/>
                  </a:lnTo>
                  <a:cubicBezTo>
                    <a:pt x="1786" y="12122"/>
                    <a:pt x="1644" y="12074"/>
                    <a:pt x="1548" y="11955"/>
                  </a:cubicBezTo>
                  <a:cubicBezTo>
                    <a:pt x="1453" y="11860"/>
                    <a:pt x="1405" y="11717"/>
                    <a:pt x="1429" y="11574"/>
                  </a:cubicBezTo>
                  <a:cubicBezTo>
                    <a:pt x="1501" y="11193"/>
                    <a:pt x="1310" y="10836"/>
                    <a:pt x="977" y="10669"/>
                  </a:cubicBezTo>
                  <a:lnTo>
                    <a:pt x="691" y="10526"/>
                  </a:lnTo>
                  <a:cubicBezTo>
                    <a:pt x="548" y="10455"/>
                    <a:pt x="453" y="10312"/>
                    <a:pt x="429" y="10169"/>
                  </a:cubicBezTo>
                  <a:cubicBezTo>
                    <a:pt x="381" y="9836"/>
                    <a:pt x="358" y="9526"/>
                    <a:pt x="405" y="9193"/>
                  </a:cubicBezTo>
                  <a:cubicBezTo>
                    <a:pt x="429" y="8931"/>
                    <a:pt x="643" y="8764"/>
                    <a:pt x="881" y="8764"/>
                  </a:cubicBezTo>
                  <a:lnTo>
                    <a:pt x="1334" y="8764"/>
                  </a:lnTo>
                  <a:cubicBezTo>
                    <a:pt x="1262" y="8931"/>
                    <a:pt x="1143" y="9097"/>
                    <a:pt x="1048" y="9264"/>
                  </a:cubicBezTo>
                  <a:cubicBezTo>
                    <a:pt x="953" y="9407"/>
                    <a:pt x="929" y="9550"/>
                    <a:pt x="977" y="9717"/>
                  </a:cubicBezTo>
                  <a:cubicBezTo>
                    <a:pt x="1024" y="9859"/>
                    <a:pt x="1120" y="9955"/>
                    <a:pt x="1262" y="10026"/>
                  </a:cubicBezTo>
                  <a:cubicBezTo>
                    <a:pt x="1858" y="10241"/>
                    <a:pt x="2429" y="10360"/>
                    <a:pt x="3001" y="10360"/>
                  </a:cubicBezTo>
                  <a:cubicBezTo>
                    <a:pt x="3572" y="10360"/>
                    <a:pt x="4144" y="10241"/>
                    <a:pt x="4716" y="10026"/>
                  </a:cubicBezTo>
                  <a:cubicBezTo>
                    <a:pt x="4858" y="9955"/>
                    <a:pt x="4978" y="9859"/>
                    <a:pt x="5025" y="9717"/>
                  </a:cubicBezTo>
                  <a:cubicBezTo>
                    <a:pt x="5073" y="9550"/>
                    <a:pt x="5049" y="9407"/>
                    <a:pt x="4954" y="9288"/>
                  </a:cubicBezTo>
                  <a:cubicBezTo>
                    <a:pt x="4835" y="9097"/>
                    <a:pt x="4739" y="8931"/>
                    <a:pt x="4668" y="8764"/>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786" y="1715"/>
                  </a:lnTo>
                  <a:cubicBezTo>
                    <a:pt x="1358" y="1715"/>
                    <a:pt x="1001" y="2048"/>
                    <a:pt x="1001" y="2501"/>
                  </a:cubicBezTo>
                  <a:lnTo>
                    <a:pt x="1001" y="4882"/>
                  </a:lnTo>
                  <a:cubicBezTo>
                    <a:pt x="1001" y="5263"/>
                    <a:pt x="1215" y="5621"/>
                    <a:pt x="1524" y="5811"/>
                  </a:cubicBezTo>
                  <a:lnTo>
                    <a:pt x="1786" y="5978"/>
                  </a:lnTo>
                  <a:cubicBezTo>
                    <a:pt x="2001" y="6097"/>
                    <a:pt x="2144" y="6335"/>
                    <a:pt x="2144" y="6573"/>
                  </a:cubicBezTo>
                  <a:lnTo>
                    <a:pt x="2144" y="7002"/>
                  </a:lnTo>
                  <a:lnTo>
                    <a:pt x="2025" y="7002"/>
                  </a:lnTo>
                  <a:cubicBezTo>
                    <a:pt x="1905" y="7002"/>
                    <a:pt x="1786" y="7049"/>
                    <a:pt x="1715" y="7121"/>
                  </a:cubicBezTo>
                  <a:cubicBezTo>
                    <a:pt x="1644"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1" y="11098"/>
                    <a:pt x="1096" y="11288"/>
                    <a:pt x="1072" y="11503"/>
                  </a:cubicBezTo>
                  <a:cubicBezTo>
                    <a:pt x="1024" y="11765"/>
                    <a:pt x="1096" y="12003"/>
                    <a:pt x="1262" y="12193"/>
                  </a:cubicBezTo>
                  <a:cubicBezTo>
                    <a:pt x="1429" y="12384"/>
                    <a:pt x="1667" y="12503"/>
                    <a:pt x="1929" y="12503"/>
                  </a:cubicBezTo>
                  <a:lnTo>
                    <a:pt x="4073" y="12503"/>
                  </a:lnTo>
                  <a:cubicBezTo>
                    <a:pt x="4335" y="12503"/>
                    <a:pt x="4573" y="12384"/>
                    <a:pt x="4716" y="12193"/>
                  </a:cubicBezTo>
                  <a:cubicBezTo>
                    <a:pt x="4882" y="12003"/>
                    <a:pt x="4954" y="11765"/>
                    <a:pt x="4930" y="11503"/>
                  </a:cubicBezTo>
                  <a:cubicBezTo>
                    <a:pt x="4882" y="11288"/>
                    <a:pt x="5001" y="11098"/>
                    <a:pt x="5192" y="11003"/>
                  </a:cubicBezTo>
                  <a:lnTo>
                    <a:pt x="5478" y="10836"/>
                  </a:lnTo>
                  <a:cubicBezTo>
                    <a:pt x="5716" y="10717"/>
                    <a:pt x="5882" y="10502"/>
                    <a:pt x="5930" y="10241"/>
                  </a:cubicBezTo>
                  <a:cubicBezTo>
                    <a:pt x="6002" y="9883"/>
                    <a:pt x="6002" y="9526"/>
                    <a:pt x="5954"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192" y="7049"/>
                    <a:pt x="4096" y="7002"/>
                    <a:pt x="3977" y="7002"/>
                  </a:cubicBezTo>
                  <a:lnTo>
                    <a:pt x="3858" y="7002"/>
                  </a:lnTo>
                  <a:lnTo>
                    <a:pt x="3858" y="6573"/>
                  </a:lnTo>
                  <a:cubicBezTo>
                    <a:pt x="3858" y="6335"/>
                    <a:pt x="4001" y="6097"/>
                    <a:pt x="4215" y="5978"/>
                  </a:cubicBezTo>
                  <a:lnTo>
                    <a:pt x="4477" y="5811"/>
                  </a:lnTo>
                  <a:cubicBezTo>
                    <a:pt x="4787" y="5621"/>
                    <a:pt x="4978" y="5263"/>
                    <a:pt x="4978" y="4882"/>
                  </a:cubicBezTo>
                  <a:lnTo>
                    <a:pt x="4978" y="4549"/>
                  </a:lnTo>
                  <a:cubicBezTo>
                    <a:pt x="4978" y="4454"/>
                    <a:pt x="4906" y="4358"/>
                    <a:pt x="4811" y="4358"/>
                  </a:cubicBezTo>
                  <a:cubicBezTo>
                    <a:pt x="4692" y="4358"/>
                    <a:pt x="4620" y="4454"/>
                    <a:pt x="4620" y="4549"/>
                  </a:cubicBezTo>
                  <a:lnTo>
                    <a:pt x="4620" y="4882"/>
                  </a:lnTo>
                  <a:cubicBezTo>
                    <a:pt x="4620" y="5144"/>
                    <a:pt x="4477" y="5359"/>
                    <a:pt x="4287" y="5501"/>
                  </a:cubicBezTo>
                  <a:lnTo>
                    <a:pt x="4025" y="5644"/>
                  </a:lnTo>
                  <a:cubicBezTo>
                    <a:pt x="3692" y="5859"/>
                    <a:pt x="3501" y="6192"/>
                    <a:pt x="3501" y="6573"/>
                  </a:cubicBezTo>
                  <a:lnTo>
                    <a:pt x="3501" y="7002"/>
                  </a:lnTo>
                  <a:lnTo>
                    <a:pt x="2501" y="7002"/>
                  </a:lnTo>
                  <a:lnTo>
                    <a:pt x="2501" y="6573"/>
                  </a:lnTo>
                  <a:cubicBezTo>
                    <a:pt x="2501" y="6192"/>
                    <a:pt x="2310" y="5859"/>
                    <a:pt x="1977" y="5644"/>
                  </a:cubicBezTo>
                  <a:lnTo>
                    <a:pt x="1715" y="5501"/>
                  </a:lnTo>
                  <a:cubicBezTo>
                    <a:pt x="1501" y="5359"/>
                    <a:pt x="1382" y="5144"/>
                    <a:pt x="1382" y="4882"/>
                  </a:cubicBezTo>
                  <a:lnTo>
                    <a:pt x="1382" y="2501"/>
                  </a:lnTo>
                  <a:cubicBezTo>
                    <a:pt x="1382" y="2263"/>
                    <a:pt x="1572" y="2072"/>
                    <a:pt x="1786" y="2072"/>
                  </a:cubicBezTo>
                  <a:lnTo>
                    <a:pt x="4192" y="2072"/>
                  </a:lnTo>
                  <a:cubicBezTo>
                    <a:pt x="4430" y="2072"/>
                    <a:pt x="4620" y="2263"/>
                    <a:pt x="4620" y="2501"/>
                  </a:cubicBezTo>
                  <a:lnTo>
                    <a:pt x="4620" y="3811"/>
                  </a:lnTo>
                  <a:cubicBezTo>
                    <a:pt x="4620" y="3906"/>
                    <a:pt x="4692" y="4001"/>
                    <a:pt x="4811" y="4001"/>
                  </a:cubicBezTo>
                  <a:cubicBezTo>
                    <a:pt x="4906" y="4001"/>
                    <a:pt x="4978" y="3906"/>
                    <a:pt x="4978" y="3811"/>
                  </a:cubicBezTo>
                  <a:lnTo>
                    <a:pt x="4978" y="2501"/>
                  </a:lnTo>
                  <a:cubicBezTo>
                    <a:pt x="4978" y="2048"/>
                    <a:pt x="4644" y="1715"/>
                    <a:pt x="4192"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3"/>
          <p:cNvGrpSpPr/>
          <p:nvPr/>
        </p:nvGrpSpPr>
        <p:grpSpPr>
          <a:xfrm>
            <a:off x="5092186" y="1995179"/>
            <a:ext cx="404973" cy="470313"/>
            <a:chOff x="7443438" y="3364597"/>
            <a:chExt cx="369805" cy="429509"/>
          </a:xfrm>
        </p:grpSpPr>
        <p:sp>
          <p:nvSpPr>
            <p:cNvPr id="352" name="Google Shape;352;p43"/>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3"/>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3"/>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8" name="Google Shape;358;p43"/>
          <p:cNvPicPr preferRelativeResize="0"/>
          <p:nvPr/>
        </p:nvPicPr>
        <p:blipFill>
          <a:blip r:embed="rId3">
            <a:alphaModFix/>
          </a:blip>
          <a:stretch>
            <a:fillRect/>
          </a:stretch>
        </p:blipFill>
        <p:spPr>
          <a:xfrm flipH="1" rot="126544">
            <a:off x="6626923" y="868956"/>
            <a:ext cx="3222254" cy="1067288"/>
          </a:xfrm>
          <a:prstGeom prst="rect">
            <a:avLst/>
          </a:prstGeom>
          <a:noFill/>
          <a:ln>
            <a:noFill/>
          </a:ln>
        </p:spPr>
      </p:pic>
      <p:sp>
        <p:nvSpPr>
          <p:cNvPr id="359" name="Google Shape;359;p43"/>
          <p:cNvSpPr txBox="1"/>
          <p:nvPr>
            <p:ph type="title"/>
          </p:nvPr>
        </p:nvSpPr>
        <p:spPr>
          <a:xfrm>
            <a:off x="385550" y="237325"/>
            <a:ext cx="883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Data Exploratory Techniques Used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233450" y="1446300"/>
            <a:ext cx="3267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anrope"/>
                <a:ea typeface="Manrope"/>
                <a:cs typeface="Manrope"/>
                <a:sym typeface="Manrope"/>
              </a:rPr>
              <a:t>Classifying Level of Injury Severity</a:t>
            </a:r>
            <a:endParaRPr sz="1800">
              <a:solidFill>
                <a:schemeClr val="dk2"/>
              </a:solidFill>
              <a:latin typeface="Manrope"/>
              <a:ea typeface="Manrope"/>
              <a:cs typeface="Manrope"/>
              <a:sym typeface="Manrope"/>
            </a:endParaRPr>
          </a:p>
        </p:txBody>
      </p:sp>
      <p:pic>
        <p:nvPicPr>
          <p:cNvPr id="365" name="Google Shape;365;p44"/>
          <p:cNvPicPr preferRelativeResize="0"/>
          <p:nvPr/>
        </p:nvPicPr>
        <p:blipFill>
          <a:blip r:embed="rId3">
            <a:alphaModFix/>
          </a:blip>
          <a:stretch>
            <a:fillRect/>
          </a:stretch>
        </p:blipFill>
        <p:spPr>
          <a:xfrm rot="-955507">
            <a:off x="6771438" y="-54182"/>
            <a:ext cx="3323153" cy="1280312"/>
          </a:xfrm>
          <a:prstGeom prst="rect">
            <a:avLst/>
          </a:prstGeom>
          <a:noFill/>
          <a:ln>
            <a:noFill/>
          </a:ln>
        </p:spPr>
      </p:pic>
      <p:sp>
        <p:nvSpPr>
          <p:cNvPr id="366" name="Google Shape;366;p44"/>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Response Variable: Injury Severity</a:t>
            </a:r>
            <a:endParaRPr/>
          </a:p>
        </p:txBody>
      </p:sp>
      <p:graphicFrame>
        <p:nvGraphicFramePr>
          <p:cNvPr id="367" name="Google Shape;367;p44"/>
          <p:cNvGraphicFramePr/>
          <p:nvPr/>
        </p:nvGraphicFramePr>
        <p:xfrm>
          <a:off x="905550" y="2091270"/>
          <a:ext cx="3000000" cy="3000000"/>
        </p:xfrm>
        <a:graphic>
          <a:graphicData uri="http://schemas.openxmlformats.org/drawingml/2006/table">
            <a:tbl>
              <a:tblPr>
                <a:noFill/>
                <a:tableStyleId>{F0171A03-A820-4019-9E02-25D99D5AC32B}</a:tableStyleId>
              </a:tblPr>
              <a:tblGrid>
                <a:gridCol w="1773475"/>
                <a:gridCol w="1773475"/>
              </a:tblGrid>
              <a:tr h="829575">
                <a:tc>
                  <a:txBody>
                    <a:bodyPr/>
                    <a:lstStyle/>
                    <a:p>
                      <a:pPr indent="0" lvl="0" marL="0" rtl="0" algn="l">
                        <a:spcBef>
                          <a:spcPts val="0"/>
                        </a:spcBef>
                        <a:spcAft>
                          <a:spcPts val="0"/>
                        </a:spcAft>
                        <a:buNone/>
                      </a:pPr>
                      <a:r>
                        <a:rPr b="1" lang="en">
                          <a:solidFill>
                            <a:schemeClr val="dk2"/>
                          </a:solidFill>
                          <a:latin typeface="Manrope"/>
                          <a:ea typeface="Manrope"/>
                          <a:cs typeface="Manrope"/>
                          <a:sym typeface="Manrope"/>
                        </a:rPr>
                        <a:t>Injury Severity</a:t>
                      </a:r>
                      <a:endParaRPr b="1">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Manrope"/>
                          <a:ea typeface="Manrope"/>
                          <a:cs typeface="Manrope"/>
                          <a:sym typeface="Manrope"/>
                        </a:rPr>
                        <a:t>Total Number </a:t>
                      </a:r>
                      <a:endParaRPr b="1">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Incident</a:t>
                      </a:r>
                      <a:r>
                        <a:rPr lang="en">
                          <a:solidFill>
                            <a:schemeClr val="dk2"/>
                          </a:solidFill>
                          <a:latin typeface="Manrope"/>
                          <a:ea typeface="Manrope"/>
                          <a:cs typeface="Manrope"/>
                          <a:sym typeface="Manrope"/>
                        </a:rPr>
                        <a:t> (1)</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2219</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Non-Fatal</a:t>
                      </a:r>
                      <a:r>
                        <a:rPr lang="en">
                          <a:solidFill>
                            <a:schemeClr val="dk2"/>
                          </a:solidFill>
                          <a:latin typeface="Manrope"/>
                          <a:ea typeface="Manrope"/>
                          <a:cs typeface="Manrope"/>
                          <a:sym typeface="Manrope"/>
                        </a:rPr>
                        <a:t> (2)</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66561</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Fatal </a:t>
                      </a:r>
                      <a:r>
                        <a:rPr lang="en">
                          <a:solidFill>
                            <a:schemeClr val="dk2"/>
                          </a:solidFill>
                          <a:latin typeface="Manrope"/>
                          <a:ea typeface="Manrope"/>
                          <a:cs typeface="Manrope"/>
                          <a:sym typeface="Manrope"/>
                        </a:rPr>
                        <a:t>(3)</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17523</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28400">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Unavailable (0)</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Manrope"/>
                          <a:ea typeface="Manrope"/>
                          <a:cs typeface="Manrope"/>
                          <a:sym typeface="Manrope"/>
                        </a:rPr>
                        <a:t> 979</a:t>
                      </a:r>
                      <a:endParaRPr>
                        <a:solidFill>
                          <a:schemeClr val="dk2"/>
                        </a:solidFill>
                        <a:latin typeface="Manrope"/>
                        <a:ea typeface="Manrope"/>
                        <a:cs typeface="Manrope"/>
                        <a:sym typeface="Manrope"/>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pic>
        <p:nvPicPr>
          <p:cNvPr id="368" name="Google Shape;368;p44"/>
          <p:cNvPicPr preferRelativeResize="0"/>
          <p:nvPr/>
        </p:nvPicPr>
        <p:blipFill>
          <a:blip r:embed="rId4">
            <a:alphaModFix/>
          </a:blip>
          <a:stretch>
            <a:fillRect/>
          </a:stretch>
        </p:blipFill>
        <p:spPr>
          <a:xfrm>
            <a:off x="4665450" y="1294425"/>
            <a:ext cx="4047899" cy="38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Numerical Predictors</a:t>
            </a:r>
            <a:endParaRPr/>
          </a:p>
        </p:txBody>
      </p:sp>
      <p:sp>
        <p:nvSpPr>
          <p:cNvPr id="374" name="Google Shape;374;p45"/>
          <p:cNvSpPr txBox="1"/>
          <p:nvPr>
            <p:ph idx="4294967295" type="subTitle"/>
          </p:nvPr>
        </p:nvSpPr>
        <p:spPr>
          <a:xfrm>
            <a:off x="1874900" y="2627025"/>
            <a:ext cx="2460000" cy="597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dk2"/>
                </a:solidFill>
                <a:latin typeface="Manrope"/>
                <a:ea typeface="Manrope"/>
                <a:cs typeface="Manrope"/>
                <a:sym typeface="Manrope"/>
              </a:rPr>
              <a:t>Number of plane(s) involved</a:t>
            </a:r>
            <a:endParaRPr>
              <a:solidFill>
                <a:schemeClr val="dk2"/>
              </a:solidFill>
              <a:latin typeface="Manrope"/>
              <a:ea typeface="Manrope"/>
              <a:cs typeface="Manrope"/>
              <a:sym typeface="Manrope"/>
            </a:endParaRPr>
          </a:p>
        </p:txBody>
      </p:sp>
      <p:sp>
        <p:nvSpPr>
          <p:cNvPr id="375" name="Google Shape;375;p45"/>
          <p:cNvSpPr txBox="1"/>
          <p:nvPr>
            <p:ph idx="4294967295" type="subTitle"/>
          </p:nvPr>
        </p:nvSpPr>
        <p:spPr>
          <a:xfrm>
            <a:off x="6235448" y="2750313"/>
            <a:ext cx="2460000" cy="351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chemeClr val="dk2"/>
                </a:solidFill>
                <a:latin typeface="Manrope"/>
                <a:ea typeface="Manrope"/>
                <a:cs typeface="Manrope"/>
                <a:sym typeface="Manrope"/>
              </a:rPr>
              <a:t>Num</a:t>
            </a:r>
            <a:r>
              <a:rPr lang="en">
                <a:solidFill>
                  <a:schemeClr val="dk2"/>
                </a:solidFill>
                <a:latin typeface="Manrope"/>
                <a:ea typeface="Manrope"/>
                <a:cs typeface="Manrope"/>
                <a:sym typeface="Manrope"/>
              </a:rPr>
              <a:t>ber of engines</a:t>
            </a:r>
            <a:endParaRPr>
              <a:solidFill>
                <a:schemeClr val="dk2"/>
              </a:solidFill>
              <a:latin typeface="Manrope"/>
              <a:ea typeface="Manrope"/>
              <a:cs typeface="Manrope"/>
              <a:sym typeface="Manrope"/>
            </a:endParaRPr>
          </a:p>
        </p:txBody>
      </p:sp>
      <p:sp>
        <p:nvSpPr>
          <p:cNvPr id="376" name="Google Shape;376;p45"/>
          <p:cNvSpPr/>
          <p:nvPr/>
        </p:nvSpPr>
        <p:spPr>
          <a:xfrm>
            <a:off x="713098" y="247151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5"/>
          <p:cNvSpPr/>
          <p:nvPr/>
        </p:nvSpPr>
        <p:spPr>
          <a:xfrm>
            <a:off x="5073648" y="2440116"/>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45"/>
          <p:cNvGrpSpPr/>
          <p:nvPr/>
        </p:nvGrpSpPr>
        <p:grpSpPr>
          <a:xfrm>
            <a:off x="5345669" y="2691093"/>
            <a:ext cx="427357" cy="469448"/>
            <a:chOff x="6768515" y="2086752"/>
            <a:chExt cx="390244" cy="428719"/>
          </a:xfrm>
        </p:grpSpPr>
        <p:sp>
          <p:nvSpPr>
            <p:cNvPr id="379" name="Google Shape;379;p45"/>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5"/>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45"/>
          <p:cNvGrpSpPr/>
          <p:nvPr/>
        </p:nvGrpSpPr>
        <p:grpSpPr>
          <a:xfrm>
            <a:off x="996311" y="2722054"/>
            <a:ext cx="404973" cy="470313"/>
            <a:chOff x="7443438" y="3364597"/>
            <a:chExt cx="369805" cy="429509"/>
          </a:xfrm>
        </p:grpSpPr>
        <p:sp>
          <p:nvSpPr>
            <p:cNvPr id="382" name="Google Shape;382;p45"/>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5"/>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5"/>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136650" y="65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Fatality Rate</a:t>
            </a:r>
            <a:endParaRPr/>
          </a:p>
        </p:txBody>
      </p:sp>
      <p:pic>
        <p:nvPicPr>
          <p:cNvPr id="393" name="Google Shape;393;p46"/>
          <p:cNvPicPr preferRelativeResize="0"/>
          <p:nvPr/>
        </p:nvPicPr>
        <p:blipFill rotWithShape="1">
          <a:blip r:embed="rId3">
            <a:alphaModFix/>
          </a:blip>
          <a:srcRect b="18215" l="3174" r="2056" t="16283"/>
          <a:stretch/>
        </p:blipFill>
        <p:spPr>
          <a:xfrm rot="647233">
            <a:off x="6685067" y="2231205"/>
            <a:ext cx="4748444" cy="1736642"/>
          </a:xfrm>
          <a:prstGeom prst="rect">
            <a:avLst/>
          </a:prstGeom>
          <a:noFill/>
          <a:ln>
            <a:noFill/>
          </a:ln>
        </p:spPr>
      </p:pic>
      <p:pic>
        <p:nvPicPr>
          <p:cNvPr id="394" name="Google Shape;394;p46"/>
          <p:cNvPicPr preferRelativeResize="0"/>
          <p:nvPr/>
        </p:nvPicPr>
        <p:blipFill>
          <a:blip r:embed="rId4">
            <a:alphaModFix/>
          </a:blip>
          <a:stretch>
            <a:fillRect/>
          </a:stretch>
        </p:blipFill>
        <p:spPr>
          <a:xfrm>
            <a:off x="384575" y="1134088"/>
            <a:ext cx="5947900" cy="3930875"/>
          </a:xfrm>
          <a:prstGeom prst="rect">
            <a:avLst/>
          </a:prstGeom>
          <a:noFill/>
          <a:ln>
            <a:noFill/>
          </a:ln>
        </p:spPr>
      </p:pic>
      <p:pic>
        <p:nvPicPr>
          <p:cNvPr id="395" name="Google Shape;395;p46"/>
          <p:cNvPicPr preferRelativeResize="0"/>
          <p:nvPr/>
        </p:nvPicPr>
        <p:blipFill>
          <a:blip r:embed="rId5">
            <a:alphaModFix/>
          </a:blip>
          <a:stretch>
            <a:fillRect/>
          </a:stretch>
        </p:blipFill>
        <p:spPr>
          <a:xfrm>
            <a:off x="2968450" y="241125"/>
            <a:ext cx="5521025" cy="64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a:t>
            </a:r>
            <a:r>
              <a:rPr lang="en"/>
              <a:t> Predictors</a:t>
            </a:r>
            <a:endParaRPr/>
          </a:p>
        </p:txBody>
      </p:sp>
      <p:sp>
        <p:nvSpPr>
          <p:cNvPr id="401" name="Google Shape;401;p47"/>
          <p:cNvSpPr txBox="1"/>
          <p:nvPr>
            <p:ph idx="4294967295" type="subTitle"/>
          </p:nvPr>
        </p:nvSpPr>
        <p:spPr>
          <a:xfrm>
            <a:off x="1645038" y="13264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a:solidFill>
                  <a:schemeClr val="dk2"/>
                </a:solidFill>
                <a:latin typeface="Manrope"/>
                <a:ea typeface="Manrope"/>
                <a:cs typeface="Manrope"/>
                <a:sym typeface="Manrope"/>
              </a:rPr>
              <a:t>Investigation Type</a:t>
            </a:r>
            <a:endParaRPr b="1">
              <a:solidFill>
                <a:schemeClr val="dk2"/>
              </a:solidFill>
              <a:latin typeface="Manrope"/>
              <a:ea typeface="Manrope"/>
              <a:cs typeface="Manrope"/>
              <a:sym typeface="Manrope"/>
            </a:endParaRPr>
          </a:p>
        </p:txBody>
      </p:sp>
      <p:sp>
        <p:nvSpPr>
          <p:cNvPr id="402" name="Google Shape;402;p47"/>
          <p:cNvSpPr txBox="1"/>
          <p:nvPr>
            <p:ph idx="4294967295" type="subTitle"/>
          </p:nvPr>
        </p:nvSpPr>
        <p:spPr>
          <a:xfrm>
            <a:off x="4960363" y="13264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a:solidFill>
                  <a:schemeClr val="dk2"/>
                </a:solidFill>
                <a:latin typeface="Manrope"/>
                <a:ea typeface="Manrope"/>
                <a:cs typeface="Manrope"/>
                <a:sym typeface="Manrope"/>
              </a:rPr>
              <a:t>Make</a:t>
            </a:r>
            <a:endParaRPr b="1">
              <a:solidFill>
                <a:schemeClr val="dk2"/>
              </a:solidFill>
              <a:latin typeface="Manrope"/>
              <a:ea typeface="Manrope"/>
              <a:cs typeface="Manrope"/>
              <a:sym typeface="Manrope"/>
            </a:endParaRPr>
          </a:p>
        </p:txBody>
      </p:sp>
      <p:pic>
        <p:nvPicPr>
          <p:cNvPr id="403" name="Google Shape;403;p47"/>
          <p:cNvPicPr preferRelativeResize="0"/>
          <p:nvPr/>
        </p:nvPicPr>
        <p:blipFill>
          <a:blip r:embed="rId3">
            <a:alphaModFix/>
          </a:blip>
          <a:stretch>
            <a:fillRect/>
          </a:stretch>
        </p:blipFill>
        <p:spPr>
          <a:xfrm>
            <a:off x="1580875" y="1792038"/>
            <a:ext cx="2640225" cy="2640225"/>
          </a:xfrm>
          <a:prstGeom prst="rect">
            <a:avLst/>
          </a:prstGeom>
          <a:noFill/>
          <a:ln>
            <a:noFill/>
          </a:ln>
        </p:spPr>
      </p:pic>
      <p:pic>
        <p:nvPicPr>
          <p:cNvPr id="404" name="Google Shape;404;p47"/>
          <p:cNvPicPr preferRelativeResize="0"/>
          <p:nvPr/>
        </p:nvPicPr>
        <p:blipFill>
          <a:blip r:embed="rId4">
            <a:alphaModFix/>
          </a:blip>
          <a:stretch>
            <a:fillRect/>
          </a:stretch>
        </p:blipFill>
        <p:spPr>
          <a:xfrm>
            <a:off x="4922887" y="1805438"/>
            <a:ext cx="2640225" cy="2640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713100" y="539400"/>
            <a:ext cx="541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Categorical Predictors</a:t>
            </a:r>
            <a:endParaRPr/>
          </a:p>
        </p:txBody>
      </p:sp>
      <p:sp>
        <p:nvSpPr>
          <p:cNvPr id="410" name="Google Shape;410;p48"/>
          <p:cNvSpPr txBox="1"/>
          <p:nvPr>
            <p:ph idx="4294967295" type="subTitle"/>
          </p:nvPr>
        </p:nvSpPr>
        <p:spPr>
          <a:xfrm>
            <a:off x="7042675" y="1780350"/>
            <a:ext cx="1446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Event Year</a:t>
            </a:r>
            <a:endParaRPr>
              <a:solidFill>
                <a:schemeClr val="dk2"/>
              </a:solidFill>
              <a:latin typeface="Manrope"/>
              <a:ea typeface="Manrope"/>
              <a:cs typeface="Manrope"/>
              <a:sym typeface="Manrope"/>
            </a:endParaRPr>
          </a:p>
        </p:txBody>
      </p:sp>
      <p:sp>
        <p:nvSpPr>
          <p:cNvPr id="411" name="Google Shape;411;p48"/>
          <p:cNvSpPr txBox="1"/>
          <p:nvPr>
            <p:ph idx="4294967295" type="subTitle"/>
          </p:nvPr>
        </p:nvSpPr>
        <p:spPr>
          <a:xfrm>
            <a:off x="6510163" y="22459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Amateur Built</a:t>
            </a:r>
            <a:endParaRPr>
              <a:solidFill>
                <a:schemeClr val="dk2"/>
              </a:solidFill>
              <a:latin typeface="Manrope"/>
              <a:ea typeface="Manrope"/>
              <a:cs typeface="Manrope"/>
              <a:sym typeface="Manrope"/>
            </a:endParaRPr>
          </a:p>
        </p:txBody>
      </p:sp>
      <p:sp>
        <p:nvSpPr>
          <p:cNvPr id="412" name="Google Shape;412;p48"/>
          <p:cNvSpPr txBox="1"/>
          <p:nvPr>
            <p:ph idx="4294967295" type="subTitle"/>
          </p:nvPr>
        </p:nvSpPr>
        <p:spPr>
          <a:xfrm>
            <a:off x="6510163" y="2703875"/>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Engine Type</a:t>
            </a:r>
            <a:endParaRPr>
              <a:solidFill>
                <a:schemeClr val="dk2"/>
              </a:solidFill>
              <a:latin typeface="Manrope"/>
              <a:ea typeface="Manrope"/>
              <a:cs typeface="Manrope"/>
              <a:sym typeface="Manrope"/>
            </a:endParaRPr>
          </a:p>
        </p:txBody>
      </p:sp>
      <p:sp>
        <p:nvSpPr>
          <p:cNvPr id="413" name="Google Shape;413;p48"/>
          <p:cNvSpPr txBox="1"/>
          <p:nvPr>
            <p:ph idx="4294967295" type="subTitle"/>
          </p:nvPr>
        </p:nvSpPr>
        <p:spPr>
          <a:xfrm>
            <a:off x="6510175" y="3169475"/>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Weather Conditions</a:t>
            </a:r>
            <a:endParaRPr>
              <a:solidFill>
                <a:schemeClr val="dk2"/>
              </a:solidFill>
              <a:latin typeface="Manrope"/>
              <a:ea typeface="Manrope"/>
              <a:cs typeface="Manrope"/>
              <a:sym typeface="Manrope"/>
            </a:endParaRPr>
          </a:p>
        </p:txBody>
      </p:sp>
      <p:sp>
        <p:nvSpPr>
          <p:cNvPr id="414" name="Google Shape;414;p48"/>
          <p:cNvSpPr txBox="1"/>
          <p:nvPr>
            <p:ph idx="4294967295" type="subTitle"/>
          </p:nvPr>
        </p:nvSpPr>
        <p:spPr>
          <a:xfrm>
            <a:off x="6537176" y="3627400"/>
            <a:ext cx="2457900" cy="455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Purpose of Fight</a:t>
            </a:r>
            <a:endParaRPr>
              <a:solidFill>
                <a:schemeClr val="dk2"/>
              </a:solidFill>
              <a:latin typeface="Manrope"/>
              <a:ea typeface="Manrope"/>
              <a:cs typeface="Manrope"/>
              <a:sym typeface="Manrope"/>
            </a:endParaRPr>
          </a:p>
        </p:txBody>
      </p:sp>
      <p:graphicFrame>
        <p:nvGraphicFramePr>
          <p:cNvPr id="415" name="Google Shape;415;p48"/>
          <p:cNvGraphicFramePr/>
          <p:nvPr/>
        </p:nvGraphicFramePr>
        <p:xfrm>
          <a:off x="809925" y="1780355"/>
          <a:ext cx="3000000" cy="3000000"/>
        </p:xfrm>
        <a:graphic>
          <a:graphicData uri="http://schemas.openxmlformats.org/drawingml/2006/table">
            <a:tbl>
              <a:tblPr>
                <a:noFill/>
                <a:tableStyleId>{F0171A03-A820-4019-9E02-25D99D5AC32B}</a:tableStyleId>
              </a:tblPr>
              <a:tblGrid>
                <a:gridCol w="1484925"/>
                <a:gridCol w="928850"/>
              </a:tblGrid>
              <a:tr h="578325">
                <a:tc>
                  <a:txBody>
                    <a:bodyPr/>
                    <a:lstStyle/>
                    <a:p>
                      <a:pPr indent="0" lvl="0" marL="0" rtl="0" algn="l">
                        <a:spcBef>
                          <a:spcPts val="0"/>
                        </a:spcBef>
                        <a:spcAft>
                          <a:spcPts val="0"/>
                        </a:spcAft>
                        <a:buNone/>
                      </a:pPr>
                      <a:r>
                        <a:rPr b="1" lang="en" sz="1300">
                          <a:solidFill>
                            <a:schemeClr val="dk2"/>
                          </a:solidFill>
                          <a:latin typeface="Manrope"/>
                          <a:ea typeface="Manrope"/>
                          <a:cs typeface="Manrope"/>
                          <a:sym typeface="Manrope"/>
                        </a:rPr>
                        <a:t>Phase of Flight</a:t>
                      </a:r>
                      <a:endParaRPr b="1"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dk2"/>
                          </a:solidFill>
                          <a:latin typeface="Manrope"/>
                          <a:ea typeface="Manrope"/>
                          <a:cs typeface="Manrope"/>
                          <a:sym typeface="Manrope"/>
                        </a:rPr>
                        <a:t>Phase Number</a:t>
                      </a:r>
                      <a:endParaRPr b="1"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5525">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Taxi/Standing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1</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5525">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Takeoff/Landing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2</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7470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Climb/Descent/</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Approach/</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Go-around</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3</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1405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Cruise/</a:t>
                      </a:r>
                      <a:endParaRPr sz="1300">
                        <a:solidFill>
                          <a:schemeClr val="dk2"/>
                        </a:solidFill>
                        <a:latin typeface="Manrope"/>
                        <a:ea typeface="Manrope"/>
                        <a:cs typeface="Manrope"/>
                        <a:sym typeface="Manrope"/>
                      </a:endParaRPr>
                    </a:p>
                    <a:p>
                      <a:pPr indent="0" lvl="0" marL="0" rtl="0" algn="l">
                        <a:spcBef>
                          <a:spcPts val="0"/>
                        </a:spcBef>
                        <a:spcAft>
                          <a:spcPts val="0"/>
                        </a:spcAft>
                        <a:buNone/>
                      </a:pPr>
                      <a:r>
                        <a:rPr lang="en" sz="1300">
                          <a:solidFill>
                            <a:schemeClr val="dk2"/>
                          </a:solidFill>
                          <a:latin typeface="Manrope"/>
                          <a:ea typeface="Manrope"/>
                          <a:cs typeface="Manrope"/>
                          <a:sym typeface="Manrope"/>
                        </a:rPr>
                        <a:t>Maneuvering</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4</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5300">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Others</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Manrope"/>
                          <a:ea typeface="Manrope"/>
                          <a:cs typeface="Manrope"/>
                          <a:sym typeface="Manrope"/>
                        </a:rPr>
                        <a:t>0</a:t>
                      </a:r>
                      <a:endParaRPr sz="1300">
                        <a:solidFill>
                          <a:schemeClr val="dk2"/>
                        </a:solidFill>
                        <a:latin typeface="Manrope"/>
                        <a:ea typeface="Manrope"/>
                        <a:cs typeface="Manrope"/>
                        <a:sym typeface="Manrop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16" name="Google Shape;416;p48"/>
          <p:cNvPicPr preferRelativeResize="0"/>
          <p:nvPr/>
        </p:nvPicPr>
        <p:blipFill>
          <a:blip r:embed="rId3">
            <a:alphaModFix/>
          </a:blip>
          <a:stretch>
            <a:fillRect/>
          </a:stretch>
        </p:blipFill>
        <p:spPr>
          <a:xfrm>
            <a:off x="3376100" y="1780350"/>
            <a:ext cx="2981675" cy="2981675"/>
          </a:xfrm>
          <a:prstGeom prst="rect">
            <a:avLst/>
          </a:prstGeom>
          <a:noFill/>
          <a:ln>
            <a:noFill/>
          </a:ln>
        </p:spPr>
      </p:pic>
      <p:sp>
        <p:nvSpPr>
          <p:cNvPr id="417" name="Google Shape;417;p48"/>
          <p:cNvSpPr txBox="1"/>
          <p:nvPr>
            <p:ph idx="4294967295" type="subTitle"/>
          </p:nvPr>
        </p:nvSpPr>
        <p:spPr>
          <a:xfrm>
            <a:off x="2501400" y="1314750"/>
            <a:ext cx="2511900" cy="465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2"/>
                </a:solidFill>
                <a:latin typeface="Manrope"/>
                <a:ea typeface="Manrope"/>
                <a:cs typeface="Manrope"/>
                <a:sym typeface="Manrope"/>
              </a:rPr>
              <a:t>Broad Phase of Flight</a:t>
            </a:r>
            <a:endParaRPr>
              <a:solidFill>
                <a:schemeClr val="dk2"/>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713100" y="390050"/>
            <a:ext cx="843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Number of Aviation Accidents in USA</a:t>
            </a:r>
            <a:endParaRPr/>
          </a:p>
        </p:txBody>
      </p:sp>
      <p:sp>
        <p:nvSpPr>
          <p:cNvPr id="423" name="Google Shape;423;p49"/>
          <p:cNvSpPr txBox="1"/>
          <p:nvPr>
            <p:ph idx="1" type="subTitle"/>
          </p:nvPr>
        </p:nvSpPr>
        <p:spPr>
          <a:xfrm>
            <a:off x="1899701" y="1912950"/>
            <a:ext cx="13869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24" name="Google Shape;424;p49"/>
          <p:cNvSpPr txBox="1"/>
          <p:nvPr>
            <p:ph idx="2" type="subTitle"/>
          </p:nvPr>
        </p:nvSpPr>
        <p:spPr>
          <a:xfrm>
            <a:off x="1080882" y="2306539"/>
            <a:ext cx="2205600" cy="75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425" name="Google Shape;425;p49"/>
          <p:cNvSpPr txBox="1"/>
          <p:nvPr>
            <p:ph idx="3" type="subTitle"/>
          </p:nvPr>
        </p:nvSpPr>
        <p:spPr>
          <a:xfrm>
            <a:off x="5858551" y="3077875"/>
            <a:ext cx="1386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txBox="1"/>
          <p:nvPr>
            <p:ph idx="4" type="subTitle"/>
          </p:nvPr>
        </p:nvSpPr>
        <p:spPr>
          <a:xfrm>
            <a:off x="5858557" y="3471475"/>
            <a:ext cx="2205600" cy="7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9"/>
          <p:cNvPicPr preferRelativeResize="0"/>
          <p:nvPr/>
        </p:nvPicPr>
        <p:blipFill>
          <a:blip r:embed="rId3">
            <a:alphaModFix/>
          </a:blip>
          <a:stretch>
            <a:fillRect/>
          </a:stretch>
        </p:blipFill>
        <p:spPr>
          <a:xfrm>
            <a:off x="758700" y="1157525"/>
            <a:ext cx="7626600" cy="3740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0"/>
          <p:cNvPicPr preferRelativeResize="0"/>
          <p:nvPr/>
        </p:nvPicPr>
        <p:blipFill rotWithShape="1">
          <a:blip r:embed="rId3">
            <a:alphaModFix/>
          </a:blip>
          <a:srcRect b="18215" l="3174" r="2056" t="16283"/>
          <a:stretch/>
        </p:blipFill>
        <p:spPr>
          <a:xfrm rot="647233">
            <a:off x="6086892" y="-42020"/>
            <a:ext cx="4748444" cy="1736642"/>
          </a:xfrm>
          <a:prstGeom prst="rect">
            <a:avLst/>
          </a:prstGeom>
          <a:noFill/>
          <a:ln>
            <a:noFill/>
          </a:ln>
        </p:spPr>
      </p:pic>
      <p:sp>
        <p:nvSpPr>
          <p:cNvPr id="433" name="Google Shape;433;p50"/>
          <p:cNvSpPr txBox="1"/>
          <p:nvPr>
            <p:ph type="title"/>
          </p:nvPr>
        </p:nvSpPr>
        <p:spPr>
          <a:xfrm>
            <a:off x="713100" y="2687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Injury Severity vs Engine Type</a:t>
            </a:r>
            <a:endParaRPr/>
          </a:p>
        </p:txBody>
      </p:sp>
      <p:sp>
        <p:nvSpPr>
          <p:cNvPr id="434" name="Google Shape;434;p50"/>
          <p:cNvSpPr txBox="1"/>
          <p:nvPr/>
        </p:nvSpPr>
        <p:spPr>
          <a:xfrm>
            <a:off x="242775" y="3881400"/>
            <a:ext cx="420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Manrope"/>
                <a:ea typeface="Manrope"/>
                <a:cs typeface="Manrope"/>
                <a:sym typeface="Manrope"/>
              </a:rPr>
              <a:t>Reciprocating engine type contributes to </a:t>
            </a:r>
            <a:r>
              <a:rPr b="1" lang="en">
                <a:solidFill>
                  <a:schemeClr val="dk2"/>
                </a:solidFill>
                <a:latin typeface="Manrope"/>
                <a:ea typeface="Manrope"/>
                <a:cs typeface="Manrope"/>
                <a:sym typeface="Manrope"/>
              </a:rPr>
              <a:t>most of the number</a:t>
            </a:r>
            <a:r>
              <a:rPr lang="en">
                <a:solidFill>
                  <a:schemeClr val="dk2"/>
                </a:solidFill>
                <a:latin typeface="Manrope"/>
                <a:ea typeface="Manrope"/>
                <a:cs typeface="Manrope"/>
                <a:sym typeface="Manrope"/>
              </a:rPr>
              <a:t> of aviation accident.</a:t>
            </a:r>
            <a:endParaRPr>
              <a:solidFill>
                <a:schemeClr val="dk2"/>
              </a:solidFill>
              <a:latin typeface="Manrope"/>
              <a:ea typeface="Manrope"/>
              <a:cs typeface="Manrope"/>
              <a:sym typeface="Manrope"/>
            </a:endParaRPr>
          </a:p>
          <a:p>
            <a:pPr indent="-317500" lvl="0" marL="457200" rtl="0" algn="l">
              <a:spcBef>
                <a:spcPts val="0"/>
              </a:spcBef>
              <a:spcAft>
                <a:spcPts val="0"/>
              </a:spcAft>
              <a:buClr>
                <a:schemeClr val="dk2"/>
              </a:buClr>
              <a:buSzPts val="1400"/>
              <a:buFont typeface="Manrope"/>
              <a:buChar char="-"/>
            </a:pPr>
            <a:r>
              <a:rPr lang="en">
                <a:solidFill>
                  <a:schemeClr val="dk2"/>
                </a:solidFill>
                <a:latin typeface="Manrope"/>
                <a:ea typeface="Manrope"/>
                <a:cs typeface="Manrope"/>
                <a:sym typeface="Manrope"/>
              </a:rPr>
              <a:t>Turbo Fan was only used in 1980s</a:t>
            </a:r>
            <a:endParaRPr>
              <a:solidFill>
                <a:schemeClr val="dk2"/>
              </a:solidFill>
              <a:latin typeface="Manrope"/>
              <a:ea typeface="Manrope"/>
              <a:cs typeface="Manrope"/>
              <a:sym typeface="Manrope"/>
            </a:endParaRPr>
          </a:p>
          <a:p>
            <a:pPr indent="-317500" lvl="0" marL="457200" rtl="0" algn="l">
              <a:spcBef>
                <a:spcPts val="0"/>
              </a:spcBef>
              <a:spcAft>
                <a:spcPts val="0"/>
              </a:spcAft>
              <a:buClr>
                <a:schemeClr val="dk2"/>
              </a:buClr>
              <a:buSzPts val="1400"/>
              <a:buFont typeface="Manrope"/>
              <a:buChar char="-"/>
            </a:pPr>
            <a:r>
              <a:rPr lang="en">
                <a:solidFill>
                  <a:schemeClr val="dk2"/>
                </a:solidFill>
                <a:latin typeface="Manrope"/>
                <a:ea typeface="Manrope"/>
                <a:cs typeface="Manrope"/>
                <a:sym typeface="Manrope"/>
              </a:rPr>
              <a:t>Most engines in the data are reciprocating engines</a:t>
            </a:r>
            <a:endParaRPr>
              <a:solidFill>
                <a:schemeClr val="dk2"/>
              </a:solidFill>
              <a:latin typeface="Manrope"/>
              <a:ea typeface="Manrope"/>
              <a:cs typeface="Manrope"/>
              <a:sym typeface="Manrope"/>
            </a:endParaRPr>
          </a:p>
        </p:txBody>
      </p:sp>
      <p:pic>
        <p:nvPicPr>
          <p:cNvPr id="435" name="Google Shape;435;p50"/>
          <p:cNvPicPr preferRelativeResize="0"/>
          <p:nvPr/>
        </p:nvPicPr>
        <p:blipFill>
          <a:blip r:embed="rId4">
            <a:alphaModFix/>
          </a:blip>
          <a:stretch>
            <a:fillRect/>
          </a:stretch>
        </p:blipFill>
        <p:spPr>
          <a:xfrm>
            <a:off x="242775" y="993800"/>
            <a:ext cx="4346356" cy="2828375"/>
          </a:xfrm>
          <a:prstGeom prst="rect">
            <a:avLst/>
          </a:prstGeom>
          <a:noFill/>
          <a:ln>
            <a:noFill/>
          </a:ln>
        </p:spPr>
      </p:pic>
      <p:pic>
        <p:nvPicPr>
          <p:cNvPr id="436" name="Google Shape;436;p50"/>
          <p:cNvPicPr preferRelativeResize="0"/>
          <p:nvPr/>
        </p:nvPicPr>
        <p:blipFill>
          <a:blip r:embed="rId5">
            <a:alphaModFix/>
          </a:blip>
          <a:stretch>
            <a:fillRect/>
          </a:stretch>
        </p:blipFill>
        <p:spPr>
          <a:xfrm>
            <a:off x="4987448" y="993803"/>
            <a:ext cx="3605450" cy="355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1"/>
          <p:cNvPicPr preferRelativeResize="0"/>
          <p:nvPr/>
        </p:nvPicPr>
        <p:blipFill rotWithShape="1">
          <a:blip r:embed="rId3">
            <a:alphaModFix/>
          </a:blip>
          <a:srcRect b="18215" l="3174" r="2056" t="16283"/>
          <a:stretch/>
        </p:blipFill>
        <p:spPr>
          <a:xfrm rot="647233">
            <a:off x="5461467" y="98005"/>
            <a:ext cx="4748444" cy="1736642"/>
          </a:xfrm>
          <a:prstGeom prst="rect">
            <a:avLst/>
          </a:prstGeom>
          <a:noFill/>
          <a:ln>
            <a:noFill/>
          </a:ln>
        </p:spPr>
      </p:pic>
      <p:sp>
        <p:nvSpPr>
          <p:cNvPr id="442" name="Google Shape;442;p51"/>
          <p:cNvSpPr txBox="1"/>
          <p:nvPr>
            <p:ph type="title"/>
          </p:nvPr>
        </p:nvSpPr>
        <p:spPr>
          <a:xfrm>
            <a:off x="395700" y="250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Injury Severity vs Weather Condition</a:t>
            </a:r>
            <a:endParaRPr/>
          </a:p>
        </p:txBody>
      </p:sp>
      <p:pic>
        <p:nvPicPr>
          <p:cNvPr id="443" name="Google Shape;443;p51"/>
          <p:cNvPicPr preferRelativeResize="0"/>
          <p:nvPr/>
        </p:nvPicPr>
        <p:blipFill>
          <a:blip r:embed="rId4">
            <a:alphaModFix/>
          </a:blip>
          <a:stretch>
            <a:fillRect/>
          </a:stretch>
        </p:blipFill>
        <p:spPr>
          <a:xfrm>
            <a:off x="189300" y="1415875"/>
            <a:ext cx="4756450" cy="3521406"/>
          </a:xfrm>
          <a:prstGeom prst="rect">
            <a:avLst/>
          </a:prstGeom>
          <a:noFill/>
          <a:ln>
            <a:noFill/>
          </a:ln>
        </p:spPr>
      </p:pic>
      <p:pic>
        <p:nvPicPr>
          <p:cNvPr id="444" name="Google Shape;444;p51"/>
          <p:cNvPicPr preferRelativeResize="0"/>
          <p:nvPr/>
        </p:nvPicPr>
        <p:blipFill>
          <a:blip r:embed="rId5">
            <a:alphaModFix/>
          </a:blip>
          <a:stretch>
            <a:fillRect/>
          </a:stretch>
        </p:blipFill>
        <p:spPr>
          <a:xfrm>
            <a:off x="5098150" y="1415875"/>
            <a:ext cx="3521400" cy="352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ph type="title"/>
          </p:nvPr>
        </p:nvSpPr>
        <p:spPr>
          <a:xfrm>
            <a:off x="1211700" y="1890350"/>
            <a:ext cx="6779400" cy="81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&amp; Statistical Inference</a:t>
            </a:r>
            <a:endParaRPr/>
          </a:p>
        </p:txBody>
      </p:sp>
      <p:sp>
        <p:nvSpPr>
          <p:cNvPr id="450" name="Google Shape;450;p52"/>
          <p:cNvSpPr txBox="1"/>
          <p:nvPr>
            <p:ph idx="2" type="title"/>
          </p:nvPr>
        </p:nvSpPr>
        <p:spPr>
          <a:xfrm>
            <a:off x="3889202" y="539451"/>
            <a:ext cx="1373100" cy="7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51" name="Google Shape;451;p52"/>
          <p:cNvPicPr preferRelativeResize="0"/>
          <p:nvPr/>
        </p:nvPicPr>
        <p:blipFill rotWithShape="1">
          <a:blip r:embed="rId3">
            <a:alphaModFix/>
          </a:blip>
          <a:srcRect b="4563" l="2383" r="1895" t="2860"/>
          <a:stretch/>
        </p:blipFill>
        <p:spPr>
          <a:xfrm rot="1550832">
            <a:off x="1361572" y="2421003"/>
            <a:ext cx="6290995" cy="3195300"/>
          </a:xfrm>
          <a:prstGeom prst="rect">
            <a:avLst/>
          </a:prstGeom>
          <a:noFill/>
          <a:ln>
            <a:noFill/>
          </a:ln>
        </p:spPr>
      </p:pic>
      <p:pic>
        <p:nvPicPr>
          <p:cNvPr id="452" name="Google Shape;452;p52"/>
          <p:cNvPicPr preferRelativeResize="0"/>
          <p:nvPr/>
        </p:nvPicPr>
        <p:blipFill>
          <a:blip r:embed="rId4">
            <a:alphaModFix/>
          </a:blip>
          <a:stretch>
            <a:fillRect/>
          </a:stretch>
        </p:blipFill>
        <p:spPr>
          <a:xfrm>
            <a:off x="7309175" y="80200"/>
            <a:ext cx="1782700" cy="203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highlight>
                  <a:schemeClr val="dk2"/>
                </a:highlight>
              </a:rPr>
              <a:t>T</a:t>
            </a:r>
            <a:r>
              <a:rPr lang="en">
                <a:solidFill>
                  <a:schemeClr val="lt1"/>
                </a:solidFill>
                <a:highlight>
                  <a:schemeClr val="dk2"/>
                </a:highlight>
              </a:rPr>
              <a:t>able of </a:t>
            </a:r>
            <a:r>
              <a:rPr lang="en"/>
              <a:t>C</a:t>
            </a:r>
            <a:r>
              <a:rPr lang="en">
                <a:solidFill>
                  <a:schemeClr val="lt1"/>
                </a:solidFill>
                <a:highlight>
                  <a:schemeClr val="dk2"/>
                </a:highlight>
              </a:rPr>
              <a:t>ontents</a:t>
            </a:r>
            <a:endParaRPr>
              <a:solidFill>
                <a:schemeClr val="lt1"/>
              </a:solidFill>
              <a:highlight>
                <a:schemeClr val="dk2"/>
              </a:highlight>
            </a:endParaRPr>
          </a:p>
        </p:txBody>
      </p:sp>
      <p:sp>
        <p:nvSpPr>
          <p:cNvPr id="186" name="Google Shape;186;p35"/>
          <p:cNvSpPr txBox="1"/>
          <p:nvPr>
            <p:ph idx="1" type="subTitle"/>
          </p:nvPr>
        </p:nvSpPr>
        <p:spPr>
          <a:xfrm>
            <a:off x="787791" y="2126850"/>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Collection </a:t>
            </a:r>
            <a:endParaRPr/>
          </a:p>
          <a:p>
            <a:pPr indent="0" lvl="0" marL="0" rtl="0" algn="ctr">
              <a:spcBef>
                <a:spcPts val="0"/>
              </a:spcBef>
              <a:spcAft>
                <a:spcPts val="0"/>
              </a:spcAft>
              <a:buNone/>
            </a:pPr>
            <a:r>
              <a:rPr lang="en"/>
              <a:t>&amp; Practical Motivation</a:t>
            </a:r>
            <a:endParaRPr/>
          </a:p>
          <a:p>
            <a:pPr indent="0" lvl="0" marL="0" rtl="0" algn="ctr">
              <a:spcBef>
                <a:spcPts val="0"/>
              </a:spcBef>
              <a:spcAft>
                <a:spcPts val="0"/>
              </a:spcAft>
              <a:buNone/>
            </a:pPr>
            <a:r>
              <a:t/>
            </a:r>
            <a:endParaRPr/>
          </a:p>
        </p:txBody>
      </p:sp>
      <p:sp>
        <p:nvSpPr>
          <p:cNvPr id="187" name="Google Shape;187;p35"/>
          <p:cNvSpPr txBox="1"/>
          <p:nvPr>
            <p:ph idx="4" type="subTitle"/>
          </p:nvPr>
        </p:nvSpPr>
        <p:spPr>
          <a:xfrm>
            <a:off x="3394791" y="1834025"/>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Preparation</a:t>
            </a:r>
            <a:endParaRPr/>
          </a:p>
        </p:txBody>
      </p:sp>
      <p:sp>
        <p:nvSpPr>
          <p:cNvPr id="188" name="Google Shape;188;p35"/>
          <p:cNvSpPr txBox="1"/>
          <p:nvPr>
            <p:ph idx="3" type="title"/>
          </p:nvPr>
        </p:nvSpPr>
        <p:spPr>
          <a:xfrm>
            <a:off x="1357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9" name="Google Shape;189;p35"/>
          <p:cNvSpPr txBox="1"/>
          <p:nvPr>
            <p:ph idx="6" type="title"/>
          </p:nvPr>
        </p:nvSpPr>
        <p:spPr>
          <a:xfrm>
            <a:off x="3964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0" name="Google Shape;190;p35"/>
          <p:cNvSpPr txBox="1"/>
          <p:nvPr>
            <p:ph idx="7" type="subTitle"/>
          </p:nvPr>
        </p:nvSpPr>
        <p:spPr>
          <a:xfrm>
            <a:off x="6001800" y="1834025"/>
            <a:ext cx="2354400" cy="76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a:t>Exploratory Analysis and Analytic Visualisation</a:t>
            </a:r>
            <a:endParaRPr/>
          </a:p>
          <a:p>
            <a:pPr indent="0" lvl="0" marL="0" rtl="0" algn="l">
              <a:spcBef>
                <a:spcPts val="0"/>
              </a:spcBef>
              <a:spcAft>
                <a:spcPts val="0"/>
              </a:spcAft>
              <a:buNone/>
            </a:pPr>
            <a:r>
              <a:t/>
            </a:r>
            <a:endParaRPr/>
          </a:p>
        </p:txBody>
      </p:sp>
      <p:sp>
        <p:nvSpPr>
          <p:cNvPr id="191" name="Google Shape;191;p35"/>
          <p:cNvSpPr txBox="1"/>
          <p:nvPr>
            <p:ph idx="9" type="title"/>
          </p:nvPr>
        </p:nvSpPr>
        <p:spPr>
          <a:xfrm>
            <a:off x="6571500" y="1404824"/>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2" name="Google Shape;192;p35"/>
          <p:cNvSpPr txBox="1"/>
          <p:nvPr>
            <p:ph idx="13" type="subTitle"/>
          </p:nvPr>
        </p:nvSpPr>
        <p:spPr>
          <a:xfrm>
            <a:off x="2091291" y="3423496"/>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&amp; Statistical Inference</a:t>
            </a:r>
            <a:endParaRPr/>
          </a:p>
        </p:txBody>
      </p:sp>
      <p:sp>
        <p:nvSpPr>
          <p:cNvPr id="193" name="Google Shape;193;p35"/>
          <p:cNvSpPr txBox="1"/>
          <p:nvPr>
            <p:ph idx="15" type="title"/>
          </p:nvPr>
        </p:nvSpPr>
        <p:spPr>
          <a:xfrm>
            <a:off x="2661000" y="2994338"/>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94" name="Google Shape;194;p35"/>
          <p:cNvSpPr txBox="1"/>
          <p:nvPr>
            <p:ph idx="16" type="subTitle"/>
          </p:nvPr>
        </p:nvSpPr>
        <p:spPr>
          <a:xfrm>
            <a:off x="4698291" y="3423496"/>
            <a:ext cx="23544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Intelligent Decision Outcome</a:t>
            </a:r>
            <a:endParaRPr/>
          </a:p>
        </p:txBody>
      </p:sp>
      <p:sp>
        <p:nvSpPr>
          <p:cNvPr id="195" name="Google Shape;195;p35"/>
          <p:cNvSpPr txBox="1"/>
          <p:nvPr>
            <p:ph idx="18" type="title"/>
          </p:nvPr>
        </p:nvSpPr>
        <p:spPr>
          <a:xfrm>
            <a:off x="5268000" y="2994338"/>
            <a:ext cx="1215000" cy="4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196" name="Google Shape;196;p35"/>
          <p:cNvPicPr preferRelativeResize="0"/>
          <p:nvPr/>
        </p:nvPicPr>
        <p:blipFill rotWithShape="1">
          <a:blip r:embed="rId3">
            <a:alphaModFix/>
          </a:blip>
          <a:srcRect b="0" l="0" r="0" t="0"/>
          <a:stretch/>
        </p:blipFill>
        <p:spPr>
          <a:xfrm flipH="1" rot="601898">
            <a:off x="6748649" y="198177"/>
            <a:ext cx="2158978" cy="1201825"/>
          </a:xfrm>
          <a:prstGeom prst="rect">
            <a:avLst/>
          </a:prstGeom>
          <a:noFill/>
          <a:ln>
            <a:noFill/>
          </a:ln>
        </p:spPr>
      </p:pic>
      <p:pic>
        <p:nvPicPr>
          <p:cNvPr id="197" name="Google Shape;197;p35"/>
          <p:cNvPicPr preferRelativeResize="0"/>
          <p:nvPr/>
        </p:nvPicPr>
        <p:blipFill>
          <a:blip r:embed="rId4">
            <a:alphaModFix/>
          </a:blip>
          <a:stretch>
            <a:fillRect/>
          </a:stretch>
        </p:blipFill>
        <p:spPr>
          <a:xfrm>
            <a:off x="7209291" y="3134225"/>
            <a:ext cx="1786509" cy="1786509"/>
          </a:xfrm>
          <a:prstGeom prst="rect">
            <a:avLst/>
          </a:prstGeom>
          <a:noFill/>
          <a:ln>
            <a:noFill/>
          </a:ln>
        </p:spPr>
      </p:pic>
      <p:sp>
        <p:nvSpPr>
          <p:cNvPr id="198" name="Google Shape;198;p35"/>
          <p:cNvSpPr txBox="1"/>
          <p:nvPr/>
        </p:nvSpPr>
        <p:spPr>
          <a:xfrm>
            <a:off x="309000" y="685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3"/>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458" name="Google Shape;458;p53"/>
          <p:cNvSpPr txBox="1"/>
          <p:nvPr>
            <p:ph idx="3" type="subTitle"/>
          </p:nvPr>
        </p:nvSpPr>
        <p:spPr>
          <a:xfrm>
            <a:off x="5280926" y="2793017"/>
            <a:ext cx="22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Classification</a:t>
            </a:r>
            <a:endParaRPr b="1"/>
          </a:p>
        </p:txBody>
      </p:sp>
      <p:sp>
        <p:nvSpPr>
          <p:cNvPr id="459" name="Google Shape;459;p53"/>
          <p:cNvSpPr txBox="1"/>
          <p:nvPr>
            <p:ph idx="4" type="subTitle"/>
          </p:nvPr>
        </p:nvSpPr>
        <p:spPr>
          <a:xfrm>
            <a:off x="4462075" y="3186625"/>
            <a:ext cx="3843300" cy="8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Decision Tree Classifier</a:t>
            </a:r>
            <a:endParaRPr/>
          </a:p>
          <a:p>
            <a:pPr indent="0" lvl="0" marL="0" rtl="0" algn="ctr">
              <a:spcBef>
                <a:spcPts val="0"/>
              </a:spcBef>
              <a:spcAft>
                <a:spcPts val="0"/>
              </a:spcAft>
              <a:buNone/>
            </a:pPr>
            <a:r>
              <a:rPr lang="en"/>
              <a:t>Random Forest Classifier</a:t>
            </a:r>
            <a:endParaRPr/>
          </a:p>
          <a:p>
            <a:pPr indent="0" lvl="0" marL="0" rtl="0" algn="ctr">
              <a:spcBef>
                <a:spcPts val="0"/>
              </a:spcBef>
              <a:spcAft>
                <a:spcPts val="0"/>
              </a:spcAft>
              <a:buNone/>
            </a:pPr>
            <a:r>
              <a:rPr lang="en"/>
              <a:t>Balanced Random Forest Classifier</a:t>
            </a:r>
            <a:endParaRPr/>
          </a:p>
        </p:txBody>
      </p:sp>
      <p:sp>
        <p:nvSpPr>
          <p:cNvPr id="460" name="Google Shape;460;p53"/>
          <p:cNvSpPr/>
          <p:nvPr/>
        </p:nvSpPr>
        <p:spPr>
          <a:xfrm>
            <a:off x="5898026" y="157096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3"/>
          <p:cNvSpPr/>
          <p:nvPr/>
        </p:nvSpPr>
        <p:spPr>
          <a:xfrm>
            <a:off x="5475067" y="1845181"/>
            <a:ext cx="422968" cy="422959"/>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53"/>
          <p:cNvGrpSpPr/>
          <p:nvPr/>
        </p:nvGrpSpPr>
        <p:grpSpPr>
          <a:xfrm>
            <a:off x="6152451" y="1842875"/>
            <a:ext cx="462551" cy="427570"/>
            <a:chOff x="7384751" y="4147984"/>
            <a:chExt cx="380012" cy="351274"/>
          </a:xfrm>
        </p:grpSpPr>
        <p:sp>
          <p:nvSpPr>
            <p:cNvPr id="463" name="Google Shape;463;p53"/>
            <p:cNvSpPr/>
            <p:nvPr/>
          </p:nvSpPr>
          <p:spPr>
            <a:xfrm>
              <a:off x="7385513" y="4225879"/>
              <a:ext cx="379250" cy="273379"/>
            </a:xfrm>
            <a:custGeom>
              <a:rect b="b" l="l" r="r" t="t"/>
              <a:pathLst>
                <a:path extrusionOk="0" h="8609" w="11943">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p:nvPr/>
          </p:nvSpPr>
          <p:spPr>
            <a:xfrm>
              <a:off x="7384751" y="4147984"/>
              <a:ext cx="380012" cy="228382"/>
            </a:xfrm>
            <a:custGeom>
              <a:rect b="b" l="l" r="r" t="t"/>
              <a:pathLst>
                <a:path extrusionOk="0" h="7192" w="11967">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
            <p:cNvSpPr/>
            <p:nvPr/>
          </p:nvSpPr>
          <p:spPr>
            <a:xfrm>
              <a:off x="7507642" y="4228134"/>
              <a:ext cx="37852" cy="37852"/>
            </a:xfrm>
            <a:custGeom>
              <a:rect b="b" l="l" r="r" t="t"/>
              <a:pathLst>
                <a:path extrusionOk="0" h="1192" w="1192">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7573820" y="4228134"/>
              <a:ext cx="37820" cy="37852"/>
            </a:xfrm>
            <a:custGeom>
              <a:rect b="b" l="l" r="r" t="t"/>
              <a:pathLst>
                <a:path extrusionOk="0" h="1192" w="1191">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a:off x="7640728" y="4228134"/>
              <a:ext cx="37852" cy="37852"/>
            </a:xfrm>
            <a:custGeom>
              <a:rect b="b" l="l" r="r" t="t"/>
              <a:pathLst>
                <a:path extrusionOk="0" h="1192" w="1192">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53"/>
          <p:cNvSpPr/>
          <p:nvPr/>
        </p:nvSpPr>
        <p:spPr>
          <a:xfrm>
            <a:off x="2142448" y="157096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53"/>
          <p:cNvGrpSpPr/>
          <p:nvPr/>
        </p:nvGrpSpPr>
        <p:grpSpPr>
          <a:xfrm>
            <a:off x="2425661" y="1821504"/>
            <a:ext cx="404973" cy="470313"/>
            <a:chOff x="7443438" y="3364597"/>
            <a:chExt cx="369805" cy="429509"/>
          </a:xfrm>
        </p:grpSpPr>
        <p:sp>
          <p:nvSpPr>
            <p:cNvPr id="470" name="Google Shape;470;p53"/>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3"/>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3"/>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3"/>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3"/>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53"/>
          <p:cNvSpPr txBox="1"/>
          <p:nvPr>
            <p:ph idx="3" type="subTitle"/>
          </p:nvPr>
        </p:nvSpPr>
        <p:spPr>
          <a:xfrm>
            <a:off x="1525339" y="2793017"/>
            <a:ext cx="2205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Regression</a:t>
            </a:r>
            <a:endParaRPr b="1"/>
          </a:p>
        </p:txBody>
      </p:sp>
      <p:sp>
        <p:nvSpPr>
          <p:cNvPr id="477" name="Google Shape;477;p53"/>
          <p:cNvSpPr txBox="1"/>
          <p:nvPr>
            <p:ph idx="4" type="subTitle"/>
          </p:nvPr>
        </p:nvSpPr>
        <p:spPr>
          <a:xfrm>
            <a:off x="706488" y="3186625"/>
            <a:ext cx="3843300" cy="8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4"/>
          <p:cNvSpPr txBox="1"/>
          <p:nvPr>
            <p:ph type="title"/>
          </p:nvPr>
        </p:nvSpPr>
        <p:spPr>
          <a:xfrm>
            <a:off x="691450" y="522047"/>
            <a:ext cx="64530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Linear Regression</a:t>
            </a:r>
            <a:endParaRPr sz="7100"/>
          </a:p>
        </p:txBody>
      </p:sp>
      <p:pic>
        <p:nvPicPr>
          <p:cNvPr id="483" name="Google Shape;483;p54"/>
          <p:cNvPicPr preferRelativeResize="0"/>
          <p:nvPr/>
        </p:nvPicPr>
        <p:blipFill rotWithShape="1">
          <a:blip r:embed="rId3">
            <a:alphaModFix/>
          </a:blip>
          <a:srcRect b="0" l="0" r="0" t="0"/>
          <a:stretch/>
        </p:blipFill>
        <p:spPr>
          <a:xfrm rot="-601461">
            <a:off x="3205448" y="3069091"/>
            <a:ext cx="5845855" cy="1577666"/>
          </a:xfrm>
          <a:prstGeom prst="rect">
            <a:avLst/>
          </a:prstGeom>
          <a:noFill/>
          <a:ln>
            <a:noFill/>
          </a:ln>
        </p:spPr>
      </p:pic>
      <p:sp>
        <p:nvSpPr>
          <p:cNvPr id="484" name="Google Shape;484;p54"/>
          <p:cNvSpPr txBox="1"/>
          <p:nvPr>
            <p:ph idx="1" type="subTitle"/>
          </p:nvPr>
        </p:nvSpPr>
        <p:spPr>
          <a:xfrm>
            <a:off x="535725" y="2856500"/>
            <a:ext cx="47616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supervised Machine Learning Algorithm that </a:t>
            </a:r>
            <a:r>
              <a:rPr lang="en"/>
              <a:t>models a target prediction value based on independent variables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type="title"/>
          </p:nvPr>
        </p:nvSpPr>
        <p:spPr>
          <a:xfrm>
            <a:off x="431575" y="279500"/>
            <a:ext cx="904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Numeric Predictors</a:t>
            </a:r>
            <a:endParaRPr/>
          </a:p>
        </p:txBody>
      </p:sp>
      <p:pic>
        <p:nvPicPr>
          <p:cNvPr id="490" name="Google Shape;490;p55"/>
          <p:cNvPicPr preferRelativeResize="0"/>
          <p:nvPr/>
        </p:nvPicPr>
        <p:blipFill>
          <a:blip r:embed="rId3">
            <a:alphaModFix/>
          </a:blip>
          <a:stretch>
            <a:fillRect/>
          </a:stretch>
        </p:blipFill>
        <p:spPr>
          <a:xfrm>
            <a:off x="604725" y="948775"/>
            <a:ext cx="7934546" cy="3986501"/>
          </a:xfrm>
          <a:prstGeom prst="rect">
            <a:avLst/>
          </a:prstGeom>
          <a:noFill/>
          <a:ln>
            <a:noFill/>
          </a:ln>
        </p:spPr>
      </p:pic>
      <p:pic>
        <p:nvPicPr>
          <p:cNvPr id="491" name="Google Shape;491;p55"/>
          <p:cNvPicPr preferRelativeResize="0"/>
          <p:nvPr/>
        </p:nvPicPr>
        <p:blipFill>
          <a:blip r:embed="rId4">
            <a:alphaModFix/>
          </a:blip>
          <a:stretch>
            <a:fillRect/>
          </a:stretch>
        </p:blipFill>
        <p:spPr>
          <a:xfrm>
            <a:off x="2395538" y="1792263"/>
            <a:ext cx="4352925" cy="1247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6"/>
          <p:cNvSpPr txBox="1"/>
          <p:nvPr>
            <p:ph type="title"/>
          </p:nvPr>
        </p:nvSpPr>
        <p:spPr>
          <a:xfrm>
            <a:off x="431575" y="279500"/>
            <a:ext cx="810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with Standard Scaler</a:t>
            </a:r>
            <a:endParaRPr/>
          </a:p>
        </p:txBody>
      </p:sp>
      <p:pic>
        <p:nvPicPr>
          <p:cNvPr id="497" name="Google Shape;497;p56"/>
          <p:cNvPicPr preferRelativeResize="0"/>
          <p:nvPr/>
        </p:nvPicPr>
        <p:blipFill>
          <a:blip r:embed="rId3">
            <a:alphaModFix/>
          </a:blip>
          <a:stretch>
            <a:fillRect/>
          </a:stretch>
        </p:blipFill>
        <p:spPr>
          <a:xfrm>
            <a:off x="506513" y="943900"/>
            <a:ext cx="7960016" cy="3986501"/>
          </a:xfrm>
          <a:prstGeom prst="rect">
            <a:avLst/>
          </a:prstGeom>
          <a:noFill/>
          <a:ln>
            <a:noFill/>
          </a:ln>
        </p:spPr>
      </p:pic>
      <p:pic>
        <p:nvPicPr>
          <p:cNvPr id="498" name="Google Shape;498;p56"/>
          <p:cNvPicPr preferRelativeResize="0"/>
          <p:nvPr/>
        </p:nvPicPr>
        <p:blipFill>
          <a:blip r:embed="rId4">
            <a:alphaModFix/>
          </a:blip>
          <a:stretch>
            <a:fillRect/>
          </a:stretch>
        </p:blipFill>
        <p:spPr>
          <a:xfrm>
            <a:off x="2486025" y="1774963"/>
            <a:ext cx="4171950" cy="1171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7"/>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Decision Tree Classifier</a:t>
            </a:r>
            <a:endParaRPr sz="7100"/>
          </a:p>
        </p:txBody>
      </p:sp>
      <p:pic>
        <p:nvPicPr>
          <p:cNvPr id="504" name="Google Shape;504;p57"/>
          <p:cNvPicPr preferRelativeResize="0"/>
          <p:nvPr/>
        </p:nvPicPr>
        <p:blipFill rotWithShape="1">
          <a:blip r:embed="rId3">
            <a:alphaModFix/>
          </a:blip>
          <a:srcRect b="0" l="0" r="0" t="0"/>
          <a:stretch/>
        </p:blipFill>
        <p:spPr>
          <a:xfrm rot="-601461">
            <a:off x="3205448" y="3069091"/>
            <a:ext cx="5845855" cy="1577666"/>
          </a:xfrm>
          <a:prstGeom prst="rect">
            <a:avLst/>
          </a:prstGeom>
          <a:noFill/>
          <a:ln>
            <a:noFill/>
          </a:ln>
        </p:spPr>
      </p:pic>
      <p:sp>
        <p:nvSpPr>
          <p:cNvPr id="505" name="Google Shape;505;p57"/>
          <p:cNvSpPr txBox="1"/>
          <p:nvPr>
            <p:ph idx="1" type="subTitle"/>
          </p:nvPr>
        </p:nvSpPr>
        <p:spPr>
          <a:xfrm>
            <a:off x="615925" y="2756228"/>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supervised Machine Learning Algorithm that uses a set of rules to make decisions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8"/>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8"/>
          <p:cNvSpPr txBox="1"/>
          <p:nvPr>
            <p:ph type="title"/>
          </p:nvPr>
        </p:nvSpPr>
        <p:spPr>
          <a:xfrm>
            <a:off x="94975" y="-615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(initial Data)</a:t>
            </a:r>
            <a:endParaRPr/>
          </a:p>
        </p:txBody>
      </p:sp>
      <p:pic>
        <p:nvPicPr>
          <p:cNvPr id="513" name="Google Shape;513;p58"/>
          <p:cNvPicPr preferRelativeResize="0"/>
          <p:nvPr/>
        </p:nvPicPr>
        <p:blipFill>
          <a:blip r:embed="rId3">
            <a:alphaModFix/>
          </a:blip>
          <a:stretch>
            <a:fillRect/>
          </a:stretch>
        </p:blipFill>
        <p:spPr>
          <a:xfrm>
            <a:off x="949163" y="1038125"/>
            <a:ext cx="3134426" cy="2429176"/>
          </a:xfrm>
          <a:prstGeom prst="rect">
            <a:avLst/>
          </a:prstGeom>
          <a:noFill/>
          <a:ln>
            <a:noFill/>
          </a:ln>
        </p:spPr>
      </p:pic>
      <p:sp>
        <p:nvSpPr>
          <p:cNvPr id="514" name="Google Shape;514;p58"/>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a:t>
            </a:r>
            <a:r>
              <a:rPr b="1" lang="en" sz="1800">
                <a:solidFill>
                  <a:srgbClr val="157DD9"/>
                </a:solidFill>
                <a:latin typeface="Manrope"/>
                <a:ea typeface="Manrope"/>
                <a:cs typeface="Manrope"/>
                <a:sym typeface="Manrope"/>
              </a:rPr>
              <a:t>Data</a:t>
            </a:r>
            <a:endParaRPr b="1" sz="1800">
              <a:solidFill>
                <a:srgbClr val="157DD9"/>
              </a:solidFill>
              <a:latin typeface="Manrope"/>
              <a:ea typeface="Manrope"/>
              <a:cs typeface="Manrope"/>
              <a:sym typeface="Manrope"/>
            </a:endParaRPr>
          </a:p>
        </p:txBody>
      </p:sp>
      <p:pic>
        <p:nvPicPr>
          <p:cNvPr id="515" name="Google Shape;515;p58"/>
          <p:cNvPicPr preferRelativeResize="0"/>
          <p:nvPr/>
        </p:nvPicPr>
        <p:blipFill>
          <a:blip r:embed="rId4">
            <a:alphaModFix/>
          </a:blip>
          <a:stretch>
            <a:fillRect/>
          </a:stretch>
        </p:blipFill>
        <p:spPr>
          <a:xfrm>
            <a:off x="5369562" y="1031350"/>
            <a:ext cx="3134426" cy="2442721"/>
          </a:xfrm>
          <a:prstGeom prst="rect">
            <a:avLst/>
          </a:prstGeom>
          <a:noFill/>
          <a:ln>
            <a:noFill/>
          </a:ln>
        </p:spPr>
      </p:pic>
      <p:sp>
        <p:nvSpPr>
          <p:cNvPr id="516" name="Google Shape;516;p58"/>
          <p:cNvSpPr txBox="1"/>
          <p:nvPr/>
        </p:nvSpPr>
        <p:spPr>
          <a:xfrm>
            <a:off x="5603575" y="6589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517" name="Google Shape;517;p58"/>
          <p:cNvPicPr preferRelativeResize="0"/>
          <p:nvPr/>
        </p:nvPicPr>
        <p:blipFill rotWithShape="1">
          <a:blip r:embed="rId5">
            <a:alphaModFix/>
          </a:blip>
          <a:srcRect b="11567" l="3400" r="0" t="0"/>
          <a:stretch/>
        </p:blipFill>
        <p:spPr>
          <a:xfrm>
            <a:off x="6459700" y="3467300"/>
            <a:ext cx="2405725" cy="1523850"/>
          </a:xfrm>
          <a:prstGeom prst="rect">
            <a:avLst/>
          </a:prstGeom>
          <a:noFill/>
          <a:ln>
            <a:noFill/>
          </a:ln>
        </p:spPr>
      </p:pic>
      <p:pic>
        <p:nvPicPr>
          <p:cNvPr id="518" name="Google Shape;518;p58"/>
          <p:cNvPicPr preferRelativeResize="0"/>
          <p:nvPr/>
        </p:nvPicPr>
        <p:blipFill>
          <a:blip r:embed="rId6">
            <a:alphaModFix/>
          </a:blip>
          <a:stretch>
            <a:fillRect/>
          </a:stretch>
        </p:blipFill>
        <p:spPr>
          <a:xfrm>
            <a:off x="1666225" y="3535025"/>
            <a:ext cx="2704125" cy="1467700"/>
          </a:xfrm>
          <a:prstGeom prst="rect">
            <a:avLst/>
          </a:prstGeom>
          <a:noFill/>
          <a:ln>
            <a:noFill/>
          </a:ln>
        </p:spPr>
      </p:pic>
      <p:sp>
        <p:nvSpPr>
          <p:cNvPr id="519" name="Google Shape;519;p58"/>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521" name="Google Shape;521;p58"/>
          <p:cNvSpPr/>
          <p:nvPr/>
        </p:nvSpPr>
        <p:spPr>
          <a:xfrm rot="1117809">
            <a:off x="4722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8"/>
          <p:cNvSpPr txBox="1"/>
          <p:nvPr/>
        </p:nvSpPr>
        <p:spPr>
          <a:xfrm>
            <a:off x="5020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cxnSp>
        <p:nvCxnSpPr>
          <p:cNvPr id="523" name="Google Shape;523;p58"/>
          <p:cNvCxnSpPr/>
          <p:nvPr/>
        </p:nvCxnSpPr>
        <p:spPr>
          <a:xfrm flipH="1">
            <a:off x="4275925" y="2027300"/>
            <a:ext cx="486900" cy="1425300"/>
          </a:xfrm>
          <a:prstGeom prst="straightConnector1">
            <a:avLst/>
          </a:prstGeom>
          <a:noFill/>
          <a:ln cap="flat" cmpd="sng" w="19050">
            <a:solidFill>
              <a:srgbClr val="FF0000"/>
            </a:solidFill>
            <a:prstDash val="solid"/>
            <a:round/>
            <a:headEnd len="med" w="med" type="none"/>
            <a:tailEnd len="med" w="med" type="triangle"/>
          </a:ln>
        </p:spPr>
      </p:cxnSp>
      <p:cxnSp>
        <p:nvCxnSpPr>
          <p:cNvPr id="524" name="Google Shape;524;p58"/>
          <p:cNvCxnSpPr/>
          <p:nvPr/>
        </p:nvCxnSpPr>
        <p:spPr>
          <a:xfrm>
            <a:off x="4780525" y="2027300"/>
            <a:ext cx="3842100" cy="1487400"/>
          </a:xfrm>
          <a:prstGeom prst="straightConnector1">
            <a:avLst/>
          </a:prstGeom>
          <a:noFill/>
          <a:ln cap="flat" cmpd="sng" w="19050">
            <a:solidFill>
              <a:srgbClr val="FF0000"/>
            </a:solidFill>
            <a:prstDash val="solid"/>
            <a:round/>
            <a:headEnd len="med" w="med" type="none"/>
            <a:tailEnd len="med" w="med" type="triangle"/>
          </a:ln>
        </p:spPr>
      </p:cxnSp>
      <p:sp>
        <p:nvSpPr>
          <p:cNvPr id="525" name="Google Shape;525;p58"/>
          <p:cNvSpPr/>
          <p:nvPr/>
        </p:nvSpPr>
        <p:spPr>
          <a:xfrm>
            <a:off x="4142875" y="1218900"/>
            <a:ext cx="1460700" cy="725976"/>
          </a:xfrm>
          <a:prstGeom prst="cloud">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9"/>
          <p:cNvPicPr preferRelativeResize="0"/>
          <p:nvPr/>
        </p:nvPicPr>
        <p:blipFill rotWithShape="1">
          <a:blip r:embed="rId3">
            <a:alphaModFix/>
          </a:blip>
          <a:srcRect b="0" l="0" r="0" t="0"/>
          <a:stretch/>
        </p:blipFill>
        <p:spPr>
          <a:xfrm rot="-601461">
            <a:off x="-181602" y="496741"/>
            <a:ext cx="5845855" cy="1577666"/>
          </a:xfrm>
          <a:prstGeom prst="rect">
            <a:avLst/>
          </a:prstGeom>
          <a:noFill/>
          <a:ln>
            <a:noFill/>
          </a:ln>
        </p:spPr>
      </p:pic>
      <p:sp>
        <p:nvSpPr>
          <p:cNvPr id="531" name="Google Shape;531;p59"/>
          <p:cNvSpPr txBox="1"/>
          <p:nvPr>
            <p:ph type="title"/>
          </p:nvPr>
        </p:nvSpPr>
        <p:spPr>
          <a:xfrm>
            <a:off x="3352750" y="27525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t>How to Improve on the Tree?</a:t>
            </a:r>
            <a:endParaRPr sz="5800"/>
          </a:p>
        </p:txBody>
      </p:sp>
      <p:pic>
        <p:nvPicPr>
          <p:cNvPr id="532" name="Google Shape;532;p59"/>
          <p:cNvPicPr preferRelativeResize="0"/>
          <p:nvPr/>
        </p:nvPicPr>
        <p:blipFill>
          <a:blip r:embed="rId4">
            <a:alphaModFix/>
          </a:blip>
          <a:stretch>
            <a:fillRect/>
          </a:stretch>
        </p:blipFill>
        <p:spPr>
          <a:xfrm>
            <a:off x="282571" y="3474452"/>
            <a:ext cx="2145325" cy="146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0"/>
          <p:cNvSpPr txBox="1"/>
          <p:nvPr>
            <p:ph type="title"/>
          </p:nvPr>
        </p:nvSpPr>
        <p:spPr>
          <a:xfrm>
            <a:off x="431575" y="2795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Resampling of data </a:t>
            </a:r>
            <a:endParaRPr/>
          </a:p>
        </p:txBody>
      </p:sp>
      <p:pic>
        <p:nvPicPr>
          <p:cNvPr id="538" name="Google Shape;538;p60"/>
          <p:cNvPicPr preferRelativeResize="0"/>
          <p:nvPr/>
        </p:nvPicPr>
        <p:blipFill>
          <a:blip r:embed="rId3">
            <a:alphaModFix/>
          </a:blip>
          <a:stretch>
            <a:fillRect/>
          </a:stretch>
        </p:blipFill>
        <p:spPr>
          <a:xfrm>
            <a:off x="152400" y="1264500"/>
            <a:ext cx="3707523" cy="3726601"/>
          </a:xfrm>
          <a:prstGeom prst="rect">
            <a:avLst/>
          </a:prstGeom>
          <a:noFill/>
          <a:ln>
            <a:noFill/>
          </a:ln>
        </p:spPr>
      </p:pic>
      <p:pic>
        <p:nvPicPr>
          <p:cNvPr id="539" name="Google Shape;539;p60"/>
          <p:cNvPicPr preferRelativeResize="0"/>
          <p:nvPr/>
        </p:nvPicPr>
        <p:blipFill>
          <a:blip r:embed="rId4">
            <a:alphaModFix/>
          </a:blip>
          <a:stretch>
            <a:fillRect/>
          </a:stretch>
        </p:blipFill>
        <p:spPr>
          <a:xfrm>
            <a:off x="4915323" y="1229075"/>
            <a:ext cx="3926333" cy="3726600"/>
          </a:xfrm>
          <a:prstGeom prst="rect">
            <a:avLst/>
          </a:prstGeom>
          <a:noFill/>
          <a:ln>
            <a:noFill/>
          </a:ln>
        </p:spPr>
      </p:pic>
      <p:cxnSp>
        <p:nvCxnSpPr>
          <p:cNvPr id="540" name="Google Shape;540;p60"/>
          <p:cNvCxnSpPr/>
          <p:nvPr/>
        </p:nvCxnSpPr>
        <p:spPr>
          <a:xfrm flipH="1" rot="10800000">
            <a:off x="3936123" y="3089675"/>
            <a:ext cx="867600" cy="27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1"/>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1"/>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1"/>
          <p:cNvSpPr txBox="1"/>
          <p:nvPr>
            <p:ph type="title"/>
          </p:nvPr>
        </p:nvSpPr>
        <p:spPr>
          <a:xfrm>
            <a:off x="151050" y="862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Upsampled Data Decision Tree</a:t>
            </a:r>
            <a:endParaRPr sz="2800"/>
          </a:p>
        </p:txBody>
      </p:sp>
      <p:pic>
        <p:nvPicPr>
          <p:cNvPr id="548" name="Google Shape;548;p61"/>
          <p:cNvPicPr preferRelativeResize="0"/>
          <p:nvPr/>
        </p:nvPicPr>
        <p:blipFill>
          <a:blip r:embed="rId3">
            <a:alphaModFix/>
          </a:blip>
          <a:stretch>
            <a:fillRect/>
          </a:stretch>
        </p:blipFill>
        <p:spPr>
          <a:xfrm>
            <a:off x="1105050" y="1100100"/>
            <a:ext cx="2977750" cy="2322801"/>
          </a:xfrm>
          <a:prstGeom prst="rect">
            <a:avLst/>
          </a:prstGeom>
          <a:noFill/>
          <a:ln>
            <a:noFill/>
          </a:ln>
        </p:spPr>
      </p:pic>
      <p:sp>
        <p:nvSpPr>
          <p:cNvPr id="549" name="Google Shape;549;p61"/>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Data</a:t>
            </a:r>
            <a:endParaRPr b="1" sz="1800">
              <a:solidFill>
                <a:srgbClr val="157DD9"/>
              </a:solidFill>
              <a:latin typeface="Manrope"/>
              <a:ea typeface="Manrope"/>
              <a:cs typeface="Manrope"/>
              <a:sym typeface="Manrope"/>
            </a:endParaRPr>
          </a:p>
        </p:txBody>
      </p:sp>
      <p:sp>
        <p:nvSpPr>
          <p:cNvPr id="550" name="Google Shape;550;p61"/>
          <p:cNvSpPr txBox="1"/>
          <p:nvPr/>
        </p:nvSpPr>
        <p:spPr>
          <a:xfrm>
            <a:off x="5603575" y="6589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551" name="Google Shape;551;p61"/>
          <p:cNvPicPr preferRelativeResize="0"/>
          <p:nvPr/>
        </p:nvPicPr>
        <p:blipFill>
          <a:blip r:embed="rId4">
            <a:alphaModFix/>
          </a:blip>
          <a:stretch>
            <a:fillRect/>
          </a:stretch>
        </p:blipFill>
        <p:spPr>
          <a:xfrm>
            <a:off x="1899650" y="3470325"/>
            <a:ext cx="2650725" cy="1558125"/>
          </a:xfrm>
          <a:prstGeom prst="rect">
            <a:avLst/>
          </a:prstGeom>
          <a:noFill/>
          <a:ln>
            <a:noFill/>
          </a:ln>
        </p:spPr>
      </p:pic>
      <p:pic>
        <p:nvPicPr>
          <p:cNvPr id="552" name="Google Shape;552;p61"/>
          <p:cNvPicPr preferRelativeResize="0"/>
          <p:nvPr/>
        </p:nvPicPr>
        <p:blipFill>
          <a:blip r:embed="rId5">
            <a:alphaModFix/>
          </a:blip>
          <a:stretch>
            <a:fillRect/>
          </a:stretch>
        </p:blipFill>
        <p:spPr>
          <a:xfrm>
            <a:off x="5381000" y="1071322"/>
            <a:ext cx="3005293" cy="2322801"/>
          </a:xfrm>
          <a:prstGeom prst="rect">
            <a:avLst/>
          </a:prstGeom>
          <a:noFill/>
          <a:ln>
            <a:noFill/>
          </a:ln>
        </p:spPr>
      </p:pic>
      <p:pic>
        <p:nvPicPr>
          <p:cNvPr id="553" name="Google Shape;553;p61"/>
          <p:cNvPicPr preferRelativeResize="0"/>
          <p:nvPr/>
        </p:nvPicPr>
        <p:blipFill>
          <a:blip r:embed="rId6">
            <a:alphaModFix/>
          </a:blip>
          <a:stretch>
            <a:fillRect/>
          </a:stretch>
        </p:blipFill>
        <p:spPr>
          <a:xfrm>
            <a:off x="6001175" y="3470325"/>
            <a:ext cx="2843851" cy="1558125"/>
          </a:xfrm>
          <a:prstGeom prst="rect">
            <a:avLst/>
          </a:prstGeom>
          <a:noFill/>
          <a:ln>
            <a:noFill/>
          </a:ln>
        </p:spPr>
      </p:pic>
      <p:sp>
        <p:nvSpPr>
          <p:cNvPr id="554" name="Google Shape;554;p61"/>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1"/>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556" name="Google Shape;556;p61"/>
          <p:cNvSpPr/>
          <p:nvPr/>
        </p:nvSpPr>
        <p:spPr>
          <a:xfrm rot="1117809">
            <a:off x="44936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txBox="1"/>
          <p:nvPr/>
        </p:nvSpPr>
        <p:spPr>
          <a:xfrm>
            <a:off x="47916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idx="1" type="subTitle"/>
          </p:nvPr>
        </p:nvSpPr>
        <p:spPr>
          <a:xfrm>
            <a:off x="1010475" y="1749050"/>
            <a:ext cx="2205600" cy="533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Using GridSearchCV</a:t>
            </a:r>
            <a:endParaRPr/>
          </a:p>
        </p:txBody>
      </p:sp>
      <p:sp>
        <p:nvSpPr>
          <p:cNvPr id="563" name="Google Shape;563;p62"/>
          <p:cNvSpPr txBox="1"/>
          <p:nvPr>
            <p:ph idx="3" type="subTitle"/>
          </p:nvPr>
        </p:nvSpPr>
        <p:spPr>
          <a:xfrm>
            <a:off x="6013100" y="1716800"/>
            <a:ext cx="2691900" cy="59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Max Depth: 2-10</a:t>
            </a:r>
            <a:endParaRPr/>
          </a:p>
        </p:txBody>
      </p:sp>
      <p:sp>
        <p:nvSpPr>
          <p:cNvPr id="564" name="Google Shape;564;p62"/>
          <p:cNvSpPr txBox="1"/>
          <p:nvPr>
            <p:ph idx="5" type="subTitle"/>
          </p:nvPr>
        </p:nvSpPr>
        <p:spPr>
          <a:xfrm>
            <a:off x="1591879" y="3342338"/>
            <a:ext cx="1624200" cy="351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10-fold cross validation</a:t>
            </a:r>
            <a:endParaRPr/>
          </a:p>
        </p:txBody>
      </p:sp>
      <p:sp>
        <p:nvSpPr>
          <p:cNvPr id="565" name="Google Shape;565;p62"/>
          <p:cNvSpPr txBox="1"/>
          <p:nvPr>
            <p:ph idx="7" type="subTitle"/>
          </p:nvPr>
        </p:nvSpPr>
        <p:spPr>
          <a:xfrm>
            <a:off x="6013098" y="3342338"/>
            <a:ext cx="2460000" cy="3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Accuracy set as the strategy</a:t>
            </a:r>
            <a:endParaRPr/>
          </a:p>
        </p:txBody>
      </p:sp>
      <p:sp>
        <p:nvSpPr>
          <p:cNvPr id="566" name="Google Shape;566;p62"/>
          <p:cNvSpPr/>
          <p:nvPr/>
        </p:nvSpPr>
        <p:spPr>
          <a:xfrm>
            <a:off x="3406673" y="156128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2"/>
          <p:cNvSpPr/>
          <p:nvPr/>
        </p:nvSpPr>
        <p:spPr>
          <a:xfrm>
            <a:off x="4851298" y="1561285"/>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2"/>
          <p:cNvSpPr/>
          <p:nvPr/>
        </p:nvSpPr>
        <p:spPr>
          <a:xfrm>
            <a:off x="3406673" y="303214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2"/>
          <p:cNvSpPr/>
          <p:nvPr/>
        </p:nvSpPr>
        <p:spPr>
          <a:xfrm>
            <a:off x="4851298" y="303214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62"/>
          <p:cNvGrpSpPr/>
          <p:nvPr/>
        </p:nvGrpSpPr>
        <p:grpSpPr>
          <a:xfrm>
            <a:off x="3657627" y="1811829"/>
            <a:ext cx="469490" cy="470313"/>
            <a:chOff x="1298772" y="3364597"/>
            <a:chExt cx="428719" cy="429509"/>
          </a:xfrm>
        </p:grpSpPr>
        <p:sp>
          <p:nvSpPr>
            <p:cNvPr id="571" name="Google Shape;571;p62"/>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2"/>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2"/>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2"/>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2"/>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2"/>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2"/>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2"/>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2"/>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2"/>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2"/>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2"/>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2"/>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2"/>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2"/>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62"/>
          <p:cNvGrpSpPr/>
          <p:nvPr/>
        </p:nvGrpSpPr>
        <p:grpSpPr>
          <a:xfrm>
            <a:off x="5123319" y="3283118"/>
            <a:ext cx="427357" cy="469448"/>
            <a:chOff x="6768515" y="2086752"/>
            <a:chExt cx="390244" cy="428719"/>
          </a:xfrm>
        </p:grpSpPr>
        <p:sp>
          <p:nvSpPr>
            <p:cNvPr id="587" name="Google Shape;587;p62"/>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2"/>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62"/>
          <p:cNvGrpSpPr/>
          <p:nvPr/>
        </p:nvGrpSpPr>
        <p:grpSpPr>
          <a:xfrm>
            <a:off x="3656743" y="3282685"/>
            <a:ext cx="471259" cy="470313"/>
            <a:chOff x="5388403" y="3364597"/>
            <a:chExt cx="430334" cy="429509"/>
          </a:xfrm>
        </p:grpSpPr>
        <p:sp>
          <p:nvSpPr>
            <p:cNvPr id="590" name="Google Shape;590;p62"/>
            <p:cNvSpPr/>
            <p:nvPr/>
          </p:nvSpPr>
          <p:spPr>
            <a:xfrm>
              <a:off x="5462021" y="3631962"/>
              <a:ext cx="58949" cy="15733"/>
            </a:xfrm>
            <a:custGeom>
              <a:rect b="b" l="l" r="r" t="t"/>
              <a:pathLst>
                <a:path extrusionOk="0" h="458" w="1716">
                  <a:moveTo>
                    <a:pt x="201" y="0"/>
                  </a:moveTo>
                  <a:cubicBezTo>
                    <a:pt x="120" y="0"/>
                    <a:pt x="45" y="65"/>
                    <a:pt x="24" y="148"/>
                  </a:cubicBezTo>
                  <a:cubicBezTo>
                    <a:pt x="0" y="243"/>
                    <a:pt x="72" y="338"/>
                    <a:pt x="167" y="362"/>
                  </a:cubicBezTo>
                  <a:cubicBezTo>
                    <a:pt x="381" y="433"/>
                    <a:pt x="620" y="457"/>
                    <a:pt x="858" y="457"/>
                  </a:cubicBezTo>
                  <a:cubicBezTo>
                    <a:pt x="1096" y="457"/>
                    <a:pt x="1334" y="433"/>
                    <a:pt x="1548" y="362"/>
                  </a:cubicBezTo>
                  <a:cubicBezTo>
                    <a:pt x="1667" y="338"/>
                    <a:pt x="1715" y="243"/>
                    <a:pt x="1691" y="148"/>
                  </a:cubicBezTo>
                  <a:cubicBezTo>
                    <a:pt x="1671" y="65"/>
                    <a:pt x="1596" y="0"/>
                    <a:pt x="1514" y="0"/>
                  </a:cubicBezTo>
                  <a:cubicBezTo>
                    <a:pt x="1502" y="0"/>
                    <a:pt x="1489" y="2"/>
                    <a:pt x="1477" y="5"/>
                  </a:cubicBezTo>
                  <a:cubicBezTo>
                    <a:pt x="1275" y="52"/>
                    <a:pt x="1066" y="76"/>
                    <a:pt x="858" y="76"/>
                  </a:cubicBezTo>
                  <a:cubicBezTo>
                    <a:pt x="649"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2"/>
            <p:cNvSpPr/>
            <p:nvPr/>
          </p:nvSpPr>
          <p:spPr>
            <a:xfrm>
              <a:off x="5388403" y="3364597"/>
              <a:ext cx="206184" cy="429509"/>
            </a:xfrm>
            <a:custGeom>
              <a:rect b="b" l="l" r="r" t="t"/>
              <a:pathLst>
                <a:path extrusionOk="0" h="12503" w="6002">
                  <a:moveTo>
                    <a:pt x="3548" y="1453"/>
                  </a:moveTo>
                  <a:lnTo>
                    <a:pt x="3548" y="1715"/>
                  </a:lnTo>
                  <a:lnTo>
                    <a:pt x="2453" y="1715"/>
                  </a:lnTo>
                  <a:lnTo>
                    <a:pt x="2453" y="1453"/>
                  </a:lnTo>
                  <a:close/>
                  <a:moveTo>
                    <a:pt x="3977" y="7359"/>
                  </a:moveTo>
                  <a:cubicBezTo>
                    <a:pt x="4001" y="7359"/>
                    <a:pt x="4025" y="7359"/>
                    <a:pt x="4025" y="7383"/>
                  </a:cubicBezTo>
                  <a:cubicBezTo>
                    <a:pt x="4025" y="7383"/>
                    <a:pt x="4049" y="7407"/>
                    <a:pt x="4049" y="7407"/>
                  </a:cubicBezTo>
                  <a:cubicBezTo>
                    <a:pt x="4001" y="8121"/>
                    <a:pt x="4191" y="8788"/>
                    <a:pt x="4668" y="9478"/>
                  </a:cubicBezTo>
                  <a:cubicBezTo>
                    <a:pt x="4692" y="9526"/>
                    <a:pt x="4692" y="9574"/>
                    <a:pt x="4668" y="9598"/>
                  </a:cubicBezTo>
                  <a:cubicBezTo>
                    <a:pt x="4668" y="9621"/>
                    <a:pt x="4644" y="9669"/>
                    <a:pt x="4596" y="9669"/>
                  </a:cubicBezTo>
                  <a:cubicBezTo>
                    <a:pt x="4501" y="9717"/>
                    <a:pt x="4382" y="9764"/>
                    <a:pt x="4287" y="9788"/>
                  </a:cubicBezTo>
                  <a:cubicBezTo>
                    <a:pt x="4191" y="9812"/>
                    <a:pt x="4120" y="9931"/>
                    <a:pt x="4168" y="10026"/>
                  </a:cubicBezTo>
                  <a:cubicBezTo>
                    <a:pt x="4187" y="10105"/>
                    <a:pt x="4256" y="10151"/>
                    <a:pt x="4333" y="10151"/>
                  </a:cubicBezTo>
                  <a:cubicBezTo>
                    <a:pt x="4349" y="10151"/>
                    <a:pt x="4366" y="10149"/>
                    <a:pt x="4382" y="10145"/>
                  </a:cubicBezTo>
                  <a:cubicBezTo>
                    <a:pt x="4501" y="10098"/>
                    <a:pt x="4620" y="10074"/>
                    <a:pt x="4739" y="10026"/>
                  </a:cubicBezTo>
                  <a:cubicBezTo>
                    <a:pt x="4882" y="9955"/>
                    <a:pt x="4977" y="9859"/>
                    <a:pt x="5025" y="9693"/>
                  </a:cubicBezTo>
                  <a:cubicBezTo>
                    <a:pt x="5073" y="9550"/>
                    <a:pt x="5049" y="9407"/>
                    <a:pt x="4954" y="9264"/>
                  </a:cubicBezTo>
                  <a:cubicBezTo>
                    <a:pt x="4858" y="9097"/>
                    <a:pt x="4739" y="8931"/>
                    <a:pt x="4668" y="8764"/>
                  </a:cubicBezTo>
                  <a:lnTo>
                    <a:pt x="5120" y="8764"/>
                  </a:lnTo>
                  <a:cubicBezTo>
                    <a:pt x="5358" y="8764"/>
                    <a:pt x="5573" y="8931"/>
                    <a:pt x="5597" y="9193"/>
                  </a:cubicBezTo>
                  <a:cubicBezTo>
                    <a:pt x="5644" y="9526"/>
                    <a:pt x="5620" y="9836"/>
                    <a:pt x="5573" y="10169"/>
                  </a:cubicBezTo>
                  <a:cubicBezTo>
                    <a:pt x="5549" y="10312"/>
                    <a:pt x="5454" y="10455"/>
                    <a:pt x="5311" y="10526"/>
                  </a:cubicBezTo>
                  <a:lnTo>
                    <a:pt x="5025" y="10669"/>
                  </a:lnTo>
                  <a:cubicBezTo>
                    <a:pt x="4692" y="10836"/>
                    <a:pt x="4501" y="11193"/>
                    <a:pt x="4573" y="11574"/>
                  </a:cubicBezTo>
                  <a:cubicBezTo>
                    <a:pt x="4596" y="11717"/>
                    <a:pt x="4549" y="11860"/>
                    <a:pt x="4453" y="11955"/>
                  </a:cubicBezTo>
                  <a:cubicBezTo>
                    <a:pt x="4358" y="12074"/>
                    <a:pt x="4215" y="12122"/>
                    <a:pt x="4072" y="12122"/>
                  </a:cubicBezTo>
                  <a:lnTo>
                    <a:pt x="1929" y="12122"/>
                  </a:lnTo>
                  <a:cubicBezTo>
                    <a:pt x="1786" y="12122"/>
                    <a:pt x="1643" y="12074"/>
                    <a:pt x="1548" y="11955"/>
                  </a:cubicBezTo>
                  <a:cubicBezTo>
                    <a:pt x="1453" y="11860"/>
                    <a:pt x="1429" y="11717"/>
                    <a:pt x="1429" y="11574"/>
                  </a:cubicBezTo>
                  <a:cubicBezTo>
                    <a:pt x="1500" y="11193"/>
                    <a:pt x="1310" y="10836"/>
                    <a:pt x="977" y="10669"/>
                  </a:cubicBezTo>
                  <a:lnTo>
                    <a:pt x="691" y="10526"/>
                  </a:lnTo>
                  <a:cubicBezTo>
                    <a:pt x="548" y="10455"/>
                    <a:pt x="453" y="10312"/>
                    <a:pt x="429" y="10169"/>
                  </a:cubicBezTo>
                  <a:cubicBezTo>
                    <a:pt x="381" y="9836"/>
                    <a:pt x="357" y="9526"/>
                    <a:pt x="405" y="9193"/>
                  </a:cubicBezTo>
                  <a:cubicBezTo>
                    <a:pt x="429" y="8931"/>
                    <a:pt x="643" y="8764"/>
                    <a:pt x="881" y="8764"/>
                  </a:cubicBezTo>
                  <a:lnTo>
                    <a:pt x="1334" y="8764"/>
                  </a:lnTo>
                  <a:cubicBezTo>
                    <a:pt x="1262" y="8931"/>
                    <a:pt x="1167" y="9097"/>
                    <a:pt x="1048" y="9264"/>
                  </a:cubicBezTo>
                  <a:cubicBezTo>
                    <a:pt x="953" y="9407"/>
                    <a:pt x="929" y="9550"/>
                    <a:pt x="977" y="9693"/>
                  </a:cubicBezTo>
                  <a:cubicBezTo>
                    <a:pt x="1024" y="9859"/>
                    <a:pt x="1143" y="9955"/>
                    <a:pt x="1286" y="10026"/>
                  </a:cubicBezTo>
                  <a:cubicBezTo>
                    <a:pt x="1858" y="10241"/>
                    <a:pt x="2429" y="10360"/>
                    <a:pt x="3001" y="10360"/>
                  </a:cubicBezTo>
                  <a:cubicBezTo>
                    <a:pt x="3215" y="10360"/>
                    <a:pt x="3429" y="10336"/>
                    <a:pt x="3620" y="10312"/>
                  </a:cubicBezTo>
                  <a:cubicBezTo>
                    <a:pt x="3739" y="10312"/>
                    <a:pt x="3787" y="10217"/>
                    <a:pt x="3787" y="10098"/>
                  </a:cubicBezTo>
                  <a:cubicBezTo>
                    <a:pt x="3766" y="10015"/>
                    <a:pt x="3691" y="9950"/>
                    <a:pt x="3610" y="9950"/>
                  </a:cubicBezTo>
                  <a:cubicBezTo>
                    <a:pt x="3597" y="9950"/>
                    <a:pt x="3585" y="9952"/>
                    <a:pt x="3572" y="9955"/>
                  </a:cubicBezTo>
                  <a:cubicBezTo>
                    <a:pt x="3394" y="9979"/>
                    <a:pt x="3214" y="9990"/>
                    <a:pt x="3033" y="9990"/>
                  </a:cubicBezTo>
                  <a:cubicBezTo>
                    <a:pt x="2490" y="9990"/>
                    <a:pt x="1941" y="9883"/>
                    <a:pt x="1405" y="9669"/>
                  </a:cubicBezTo>
                  <a:cubicBezTo>
                    <a:pt x="1358" y="9669"/>
                    <a:pt x="1334" y="9621"/>
                    <a:pt x="1334" y="9598"/>
                  </a:cubicBezTo>
                  <a:cubicBezTo>
                    <a:pt x="1334" y="9574"/>
                    <a:pt x="1310" y="9526"/>
                    <a:pt x="1358" y="9478"/>
                  </a:cubicBezTo>
                  <a:cubicBezTo>
                    <a:pt x="1810" y="8788"/>
                    <a:pt x="2001" y="8121"/>
                    <a:pt x="1977" y="7407"/>
                  </a:cubicBezTo>
                  <a:cubicBezTo>
                    <a:pt x="1977" y="7407"/>
                    <a:pt x="1977" y="7383"/>
                    <a:pt x="1977" y="7383"/>
                  </a:cubicBezTo>
                  <a:cubicBezTo>
                    <a:pt x="2001" y="7359"/>
                    <a:pt x="2001" y="7359"/>
                    <a:pt x="2024" y="7359"/>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810" y="1715"/>
                  </a:lnTo>
                  <a:cubicBezTo>
                    <a:pt x="1358" y="1715"/>
                    <a:pt x="1024" y="2048"/>
                    <a:pt x="1024" y="2501"/>
                  </a:cubicBezTo>
                  <a:lnTo>
                    <a:pt x="1024" y="2834"/>
                  </a:lnTo>
                  <a:cubicBezTo>
                    <a:pt x="1024" y="2953"/>
                    <a:pt x="1096" y="3025"/>
                    <a:pt x="1191" y="3025"/>
                  </a:cubicBezTo>
                  <a:cubicBezTo>
                    <a:pt x="1310" y="3025"/>
                    <a:pt x="1381" y="2953"/>
                    <a:pt x="1381" y="2834"/>
                  </a:cubicBezTo>
                  <a:lnTo>
                    <a:pt x="1381" y="2501"/>
                  </a:lnTo>
                  <a:cubicBezTo>
                    <a:pt x="1381" y="2263"/>
                    <a:pt x="1572" y="2072"/>
                    <a:pt x="1810" y="2072"/>
                  </a:cubicBezTo>
                  <a:lnTo>
                    <a:pt x="4215" y="2072"/>
                  </a:lnTo>
                  <a:cubicBezTo>
                    <a:pt x="4430" y="2072"/>
                    <a:pt x="4620" y="2263"/>
                    <a:pt x="4620" y="2501"/>
                  </a:cubicBezTo>
                  <a:lnTo>
                    <a:pt x="4620" y="4882"/>
                  </a:lnTo>
                  <a:cubicBezTo>
                    <a:pt x="4620" y="5144"/>
                    <a:pt x="4501" y="5359"/>
                    <a:pt x="4287" y="5501"/>
                  </a:cubicBezTo>
                  <a:lnTo>
                    <a:pt x="4025" y="5644"/>
                  </a:lnTo>
                  <a:cubicBezTo>
                    <a:pt x="3691" y="5859"/>
                    <a:pt x="3501" y="6192"/>
                    <a:pt x="3501" y="6573"/>
                  </a:cubicBezTo>
                  <a:lnTo>
                    <a:pt x="3501" y="7002"/>
                  </a:lnTo>
                  <a:lnTo>
                    <a:pt x="2501" y="7002"/>
                  </a:lnTo>
                  <a:lnTo>
                    <a:pt x="2501" y="6573"/>
                  </a:lnTo>
                  <a:cubicBezTo>
                    <a:pt x="2501" y="6192"/>
                    <a:pt x="2310" y="5859"/>
                    <a:pt x="1977" y="5644"/>
                  </a:cubicBezTo>
                  <a:lnTo>
                    <a:pt x="1715" y="5501"/>
                  </a:lnTo>
                  <a:cubicBezTo>
                    <a:pt x="1500" y="5359"/>
                    <a:pt x="1381" y="5144"/>
                    <a:pt x="1381" y="4882"/>
                  </a:cubicBezTo>
                  <a:lnTo>
                    <a:pt x="1381" y="3572"/>
                  </a:lnTo>
                  <a:cubicBezTo>
                    <a:pt x="1381" y="3477"/>
                    <a:pt x="1310" y="3382"/>
                    <a:pt x="1191" y="3382"/>
                  </a:cubicBezTo>
                  <a:cubicBezTo>
                    <a:pt x="1096" y="3382"/>
                    <a:pt x="1024" y="3477"/>
                    <a:pt x="1024" y="3572"/>
                  </a:cubicBezTo>
                  <a:lnTo>
                    <a:pt x="1024" y="4882"/>
                  </a:lnTo>
                  <a:cubicBezTo>
                    <a:pt x="1024" y="5263"/>
                    <a:pt x="1215" y="5621"/>
                    <a:pt x="1524" y="5811"/>
                  </a:cubicBezTo>
                  <a:lnTo>
                    <a:pt x="1786" y="5978"/>
                  </a:lnTo>
                  <a:cubicBezTo>
                    <a:pt x="2001" y="6097"/>
                    <a:pt x="2143" y="6335"/>
                    <a:pt x="2143" y="6573"/>
                  </a:cubicBezTo>
                  <a:lnTo>
                    <a:pt x="2143" y="7002"/>
                  </a:lnTo>
                  <a:lnTo>
                    <a:pt x="2024" y="7002"/>
                  </a:lnTo>
                  <a:cubicBezTo>
                    <a:pt x="1905" y="7002"/>
                    <a:pt x="1810" y="7049"/>
                    <a:pt x="1715" y="7121"/>
                  </a:cubicBezTo>
                  <a:cubicBezTo>
                    <a:pt x="1643"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0" y="11098"/>
                    <a:pt x="1119" y="11288"/>
                    <a:pt x="1072" y="11503"/>
                  </a:cubicBezTo>
                  <a:cubicBezTo>
                    <a:pt x="1048" y="11765"/>
                    <a:pt x="1119" y="12003"/>
                    <a:pt x="1286" y="12193"/>
                  </a:cubicBezTo>
                  <a:cubicBezTo>
                    <a:pt x="1429" y="12384"/>
                    <a:pt x="1667" y="12503"/>
                    <a:pt x="1929" y="12503"/>
                  </a:cubicBezTo>
                  <a:lnTo>
                    <a:pt x="4072" y="12503"/>
                  </a:lnTo>
                  <a:cubicBezTo>
                    <a:pt x="4334" y="12503"/>
                    <a:pt x="4573" y="12384"/>
                    <a:pt x="4739" y="12193"/>
                  </a:cubicBezTo>
                  <a:cubicBezTo>
                    <a:pt x="4882" y="12003"/>
                    <a:pt x="4954" y="11765"/>
                    <a:pt x="4930" y="11503"/>
                  </a:cubicBezTo>
                  <a:cubicBezTo>
                    <a:pt x="4906" y="11288"/>
                    <a:pt x="5001" y="11098"/>
                    <a:pt x="5192" y="11003"/>
                  </a:cubicBezTo>
                  <a:lnTo>
                    <a:pt x="5477" y="10836"/>
                  </a:lnTo>
                  <a:cubicBezTo>
                    <a:pt x="5716" y="10717"/>
                    <a:pt x="5882" y="10502"/>
                    <a:pt x="5930" y="10241"/>
                  </a:cubicBezTo>
                  <a:cubicBezTo>
                    <a:pt x="6001" y="9883"/>
                    <a:pt x="6001" y="9526"/>
                    <a:pt x="5978"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215" y="7049"/>
                    <a:pt x="4096" y="7002"/>
                    <a:pt x="3977" y="7002"/>
                  </a:cubicBezTo>
                  <a:lnTo>
                    <a:pt x="3858" y="7002"/>
                  </a:lnTo>
                  <a:lnTo>
                    <a:pt x="3858" y="6573"/>
                  </a:lnTo>
                  <a:cubicBezTo>
                    <a:pt x="3858" y="6335"/>
                    <a:pt x="4001" y="6097"/>
                    <a:pt x="4215" y="5978"/>
                  </a:cubicBezTo>
                  <a:lnTo>
                    <a:pt x="4477" y="5811"/>
                  </a:lnTo>
                  <a:cubicBezTo>
                    <a:pt x="4787" y="5621"/>
                    <a:pt x="5001" y="5263"/>
                    <a:pt x="5001" y="4882"/>
                  </a:cubicBezTo>
                  <a:lnTo>
                    <a:pt x="5001" y="2501"/>
                  </a:lnTo>
                  <a:cubicBezTo>
                    <a:pt x="5001" y="2048"/>
                    <a:pt x="4644" y="1715"/>
                    <a:pt x="4215"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2"/>
            <p:cNvSpPr/>
            <p:nvPr/>
          </p:nvSpPr>
          <p:spPr>
            <a:xfrm>
              <a:off x="5686171" y="3631962"/>
              <a:ext cx="58949" cy="15733"/>
            </a:xfrm>
            <a:custGeom>
              <a:rect b="b" l="l" r="r" t="t"/>
              <a:pathLst>
                <a:path extrusionOk="0" h="458" w="1716">
                  <a:moveTo>
                    <a:pt x="201" y="0"/>
                  </a:moveTo>
                  <a:cubicBezTo>
                    <a:pt x="120" y="0"/>
                    <a:pt x="45" y="65"/>
                    <a:pt x="24" y="148"/>
                  </a:cubicBezTo>
                  <a:cubicBezTo>
                    <a:pt x="1" y="243"/>
                    <a:pt x="48" y="338"/>
                    <a:pt x="167" y="362"/>
                  </a:cubicBezTo>
                  <a:cubicBezTo>
                    <a:pt x="382" y="433"/>
                    <a:pt x="620" y="457"/>
                    <a:pt x="858" y="457"/>
                  </a:cubicBezTo>
                  <a:cubicBezTo>
                    <a:pt x="1096" y="457"/>
                    <a:pt x="1334" y="433"/>
                    <a:pt x="1549" y="362"/>
                  </a:cubicBezTo>
                  <a:cubicBezTo>
                    <a:pt x="1644" y="338"/>
                    <a:pt x="1715" y="243"/>
                    <a:pt x="1691" y="148"/>
                  </a:cubicBezTo>
                  <a:cubicBezTo>
                    <a:pt x="1671" y="65"/>
                    <a:pt x="1596" y="0"/>
                    <a:pt x="1515" y="0"/>
                  </a:cubicBezTo>
                  <a:cubicBezTo>
                    <a:pt x="1502" y="0"/>
                    <a:pt x="1490" y="2"/>
                    <a:pt x="1477" y="5"/>
                  </a:cubicBezTo>
                  <a:cubicBezTo>
                    <a:pt x="1275" y="52"/>
                    <a:pt x="1066" y="76"/>
                    <a:pt x="858" y="76"/>
                  </a:cubicBezTo>
                  <a:cubicBezTo>
                    <a:pt x="650" y="76"/>
                    <a:pt x="441" y="52"/>
                    <a:pt x="239" y="5"/>
                  </a:cubicBezTo>
                  <a:cubicBezTo>
                    <a:pt x="226" y="2"/>
                    <a:pt x="214" y="0"/>
                    <a:pt x="2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2"/>
            <p:cNvSpPr/>
            <p:nvPr/>
          </p:nvSpPr>
          <p:spPr>
            <a:xfrm>
              <a:off x="5612553" y="3364597"/>
              <a:ext cx="206184" cy="429509"/>
            </a:xfrm>
            <a:custGeom>
              <a:rect b="b" l="l" r="r" t="t"/>
              <a:pathLst>
                <a:path extrusionOk="0" h="12503" w="6002">
                  <a:moveTo>
                    <a:pt x="3549" y="1453"/>
                  </a:moveTo>
                  <a:lnTo>
                    <a:pt x="3549" y="1715"/>
                  </a:lnTo>
                  <a:lnTo>
                    <a:pt x="2453" y="1715"/>
                  </a:lnTo>
                  <a:lnTo>
                    <a:pt x="2453" y="1453"/>
                  </a:lnTo>
                  <a:close/>
                  <a:moveTo>
                    <a:pt x="3977" y="7359"/>
                  </a:moveTo>
                  <a:cubicBezTo>
                    <a:pt x="4001" y="7359"/>
                    <a:pt x="4001" y="7359"/>
                    <a:pt x="4025" y="7383"/>
                  </a:cubicBezTo>
                  <a:cubicBezTo>
                    <a:pt x="4025" y="7383"/>
                    <a:pt x="4025" y="7407"/>
                    <a:pt x="4025" y="7407"/>
                  </a:cubicBezTo>
                  <a:cubicBezTo>
                    <a:pt x="4001" y="8121"/>
                    <a:pt x="4192" y="8788"/>
                    <a:pt x="4644" y="9478"/>
                  </a:cubicBezTo>
                  <a:cubicBezTo>
                    <a:pt x="4692" y="9526"/>
                    <a:pt x="4668" y="9574"/>
                    <a:pt x="4668" y="9598"/>
                  </a:cubicBezTo>
                  <a:cubicBezTo>
                    <a:pt x="4668" y="9621"/>
                    <a:pt x="4644" y="9669"/>
                    <a:pt x="4597" y="9669"/>
                  </a:cubicBezTo>
                  <a:cubicBezTo>
                    <a:pt x="4061" y="9883"/>
                    <a:pt x="3525" y="9990"/>
                    <a:pt x="2992" y="9990"/>
                  </a:cubicBezTo>
                  <a:cubicBezTo>
                    <a:pt x="2459" y="9990"/>
                    <a:pt x="1929" y="9883"/>
                    <a:pt x="1405" y="9669"/>
                  </a:cubicBezTo>
                  <a:cubicBezTo>
                    <a:pt x="1358" y="9669"/>
                    <a:pt x="1334" y="9621"/>
                    <a:pt x="1334" y="9598"/>
                  </a:cubicBezTo>
                  <a:cubicBezTo>
                    <a:pt x="1310" y="9574"/>
                    <a:pt x="1310" y="9526"/>
                    <a:pt x="1334" y="9478"/>
                  </a:cubicBezTo>
                  <a:cubicBezTo>
                    <a:pt x="1810" y="8788"/>
                    <a:pt x="2001" y="8121"/>
                    <a:pt x="1953" y="7407"/>
                  </a:cubicBezTo>
                  <a:cubicBezTo>
                    <a:pt x="1953" y="7407"/>
                    <a:pt x="1977" y="7383"/>
                    <a:pt x="1977" y="7383"/>
                  </a:cubicBezTo>
                  <a:cubicBezTo>
                    <a:pt x="1977" y="7359"/>
                    <a:pt x="2001" y="7359"/>
                    <a:pt x="2025" y="7359"/>
                  </a:cubicBezTo>
                  <a:close/>
                  <a:moveTo>
                    <a:pt x="5120" y="8764"/>
                  </a:moveTo>
                  <a:cubicBezTo>
                    <a:pt x="5359" y="8764"/>
                    <a:pt x="5573" y="8955"/>
                    <a:pt x="5597" y="9193"/>
                  </a:cubicBezTo>
                  <a:cubicBezTo>
                    <a:pt x="5644" y="9526"/>
                    <a:pt x="5621" y="9836"/>
                    <a:pt x="5573" y="10169"/>
                  </a:cubicBezTo>
                  <a:cubicBezTo>
                    <a:pt x="5549" y="10312"/>
                    <a:pt x="5454" y="10455"/>
                    <a:pt x="5311" y="10526"/>
                  </a:cubicBezTo>
                  <a:lnTo>
                    <a:pt x="5025" y="10669"/>
                  </a:lnTo>
                  <a:cubicBezTo>
                    <a:pt x="4692" y="10836"/>
                    <a:pt x="4501" y="11193"/>
                    <a:pt x="4573" y="11574"/>
                  </a:cubicBezTo>
                  <a:cubicBezTo>
                    <a:pt x="4573" y="11717"/>
                    <a:pt x="4549" y="11860"/>
                    <a:pt x="4454" y="11955"/>
                  </a:cubicBezTo>
                  <a:cubicBezTo>
                    <a:pt x="4358" y="12074"/>
                    <a:pt x="4215" y="12122"/>
                    <a:pt x="4073" y="12122"/>
                  </a:cubicBezTo>
                  <a:lnTo>
                    <a:pt x="1929" y="12122"/>
                  </a:lnTo>
                  <a:cubicBezTo>
                    <a:pt x="1786" y="12122"/>
                    <a:pt x="1644" y="12074"/>
                    <a:pt x="1548" y="11955"/>
                  </a:cubicBezTo>
                  <a:cubicBezTo>
                    <a:pt x="1453" y="11860"/>
                    <a:pt x="1405" y="11717"/>
                    <a:pt x="1429" y="11574"/>
                  </a:cubicBezTo>
                  <a:cubicBezTo>
                    <a:pt x="1501" y="11193"/>
                    <a:pt x="1310" y="10836"/>
                    <a:pt x="977" y="10669"/>
                  </a:cubicBezTo>
                  <a:lnTo>
                    <a:pt x="691" y="10526"/>
                  </a:lnTo>
                  <a:cubicBezTo>
                    <a:pt x="548" y="10455"/>
                    <a:pt x="453" y="10312"/>
                    <a:pt x="429" y="10169"/>
                  </a:cubicBezTo>
                  <a:cubicBezTo>
                    <a:pt x="381" y="9836"/>
                    <a:pt x="358" y="9526"/>
                    <a:pt x="405" y="9193"/>
                  </a:cubicBezTo>
                  <a:cubicBezTo>
                    <a:pt x="429" y="8931"/>
                    <a:pt x="643" y="8764"/>
                    <a:pt x="881" y="8764"/>
                  </a:cubicBezTo>
                  <a:lnTo>
                    <a:pt x="1334" y="8764"/>
                  </a:lnTo>
                  <a:cubicBezTo>
                    <a:pt x="1262" y="8931"/>
                    <a:pt x="1143" y="9097"/>
                    <a:pt x="1048" y="9264"/>
                  </a:cubicBezTo>
                  <a:cubicBezTo>
                    <a:pt x="953" y="9407"/>
                    <a:pt x="929" y="9550"/>
                    <a:pt x="977" y="9717"/>
                  </a:cubicBezTo>
                  <a:cubicBezTo>
                    <a:pt x="1024" y="9859"/>
                    <a:pt x="1120" y="9955"/>
                    <a:pt x="1262" y="10026"/>
                  </a:cubicBezTo>
                  <a:cubicBezTo>
                    <a:pt x="1858" y="10241"/>
                    <a:pt x="2429" y="10360"/>
                    <a:pt x="3001" y="10360"/>
                  </a:cubicBezTo>
                  <a:cubicBezTo>
                    <a:pt x="3572" y="10360"/>
                    <a:pt x="4144" y="10241"/>
                    <a:pt x="4716" y="10026"/>
                  </a:cubicBezTo>
                  <a:cubicBezTo>
                    <a:pt x="4858" y="9955"/>
                    <a:pt x="4978" y="9859"/>
                    <a:pt x="5025" y="9717"/>
                  </a:cubicBezTo>
                  <a:cubicBezTo>
                    <a:pt x="5073" y="9550"/>
                    <a:pt x="5049" y="9407"/>
                    <a:pt x="4954" y="9288"/>
                  </a:cubicBezTo>
                  <a:cubicBezTo>
                    <a:pt x="4835" y="9097"/>
                    <a:pt x="4739" y="8931"/>
                    <a:pt x="4668" y="8764"/>
                  </a:cubicBezTo>
                  <a:close/>
                  <a:moveTo>
                    <a:pt x="3001" y="0"/>
                  </a:moveTo>
                  <a:cubicBezTo>
                    <a:pt x="2906" y="0"/>
                    <a:pt x="2810" y="96"/>
                    <a:pt x="2810" y="191"/>
                  </a:cubicBezTo>
                  <a:lnTo>
                    <a:pt x="2810" y="1096"/>
                  </a:lnTo>
                  <a:lnTo>
                    <a:pt x="2382" y="1096"/>
                  </a:lnTo>
                  <a:cubicBezTo>
                    <a:pt x="2215" y="1096"/>
                    <a:pt x="2072" y="1239"/>
                    <a:pt x="2072" y="1405"/>
                  </a:cubicBezTo>
                  <a:lnTo>
                    <a:pt x="2072" y="1715"/>
                  </a:lnTo>
                  <a:lnTo>
                    <a:pt x="1786" y="1715"/>
                  </a:lnTo>
                  <a:cubicBezTo>
                    <a:pt x="1358" y="1715"/>
                    <a:pt x="1001" y="2048"/>
                    <a:pt x="1001" y="2501"/>
                  </a:cubicBezTo>
                  <a:lnTo>
                    <a:pt x="1001" y="4882"/>
                  </a:lnTo>
                  <a:cubicBezTo>
                    <a:pt x="1001" y="5263"/>
                    <a:pt x="1215" y="5621"/>
                    <a:pt x="1524" y="5811"/>
                  </a:cubicBezTo>
                  <a:lnTo>
                    <a:pt x="1786" y="5978"/>
                  </a:lnTo>
                  <a:cubicBezTo>
                    <a:pt x="2001" y="6097"/>
                    <a:pt x="2144" y="6335"/>
                    <a:pt x="2144" y="6573"/>
                  </a:cubicBezTo>
                  <a:lnTo>
                    <a:pt x="2144" y="7002"/>
                  </a:lnTo>
                  <a:lnTo>
                    <a:pt x="2025" y="7002"/>
                  </a:lnTo>
                  <a:cubicBezTo>
                    <a:pt x="1905" y="7002"/>
                    <a:pt x="1786" y="7049"/>
                    <a:pt x="1715" y="7121"/>
                  </a:cubicBezTo>
                  <a:cubicBezTo>
                    <a:pt x="1644" y="7216"/>
                    <a:pt x="1596" y="7311"/>
                    <a:pt x="1596" y="7430"/>
                  </a:cubicBezTo>
                  <a:cubicBezTo>
                    <a:pt x="1620" y="7764"/>
                    <a:pt x="1572" y="8073"/>
                    <a:pt x="1477" y="8383"/>
                  </a:cubicBezTo>
                  <a:lnTo>
                    <a:pt x="881" y="8383"/>
                  </a:lnTo>
                  <a:cubicBezTo>
                    <a:pt x="453" y="8383"/>
                    <a:pt x="72" y="8716"/>
                    <a:pt x="24" y="9145"/>
                  </a:cubicBezTo>
                  <a:cubicBezTo>
                    <a:pt x="0" y="9526"/>
                    <a:pt x="0" y="9883"/>
                    <a:pt x="72" y="10241"/>
                  </a:cubicBezTo>
                  <a:cubicBezTo>
                    <a:pt x="119" y="10502"/>
                    <a:pt x="286" y="10717"/>
                    <a:pt x="524" y="10836"/>
                  </a:cubicBezTo>
                  <a:lnTo>
                    <a:pt x="810" y="11003"/>
                  </a:lnTo>
                  <a:cubicBezTo>
                    <a:pt x="1001" y="11098"/>
                    <a:pt x="1096" y="11288"/>
                    <a:pt x="1072" y="11503"/>
                  </a:cubicBezTo>
                  <a:cubicBezTo>
                    <a:pt x="1024" y="11765"/>
                    <a:pt x="1096" y="12003"/>
                    <a:pt x="1262" y="12193"/>
                  </a:cubicBezTo>
                  <a:cubicBezTo>
                    <a:pt x="1429" y="12384"/>
                    <a:pt x="1667" y="12503"/>
                    <a:pt x="1929" y="12503"/>
                  </a:cubicBezTo>
                  <a:lnTo>
                    <a:pt x="4073" y="12503"/>
                  </a:lnTo>
                  <a:cubicBezTo>
                    <a:pt x="4335" y="12503"/>
                    <a:pt x="4573" y="12384"/>
                    <a:pt x="4716" y="12193"/>
                  </a:cubicBezTo>
                  <a:cubicBezTo>
                    <a:pt x="4882" y="12003"/>
                    <a:pt x="4954" y="11765"/>
                    <a:pt x="4930" y="11503"/>
                  </a:cubicBezTo>
                  <a:cubicBezTo>
                    <a:pt x="4882" y="11288"/>
                    <a:pt x="5001" y="11098"/>
                    <a:pt x="5192" y="11003"/>
                  </a:cubicBezTo>
                  <a:lnTo>
                    <a:pt x="5478" y="10836"/>
                  </a:lnTo>
                  <a:cubicBezTo>
                    <a:pt x="5716" y="10717"/>
                    <a:pt x="5882" y="10502"/>
                    <a:pt x="5930" y="10241"/>
                  </a:cubicBezTo>
                  <a:cubicBezTo>
                    <a:pt x="6002" y="9883"/>
                    <a:pt x="6002" y="9526"/>
                    <a:pt x="5954" y="9145"/>
                  </a:cubicBezTo>
                  <a:cubicBezTo>
                    <a:pt x="5930" y="8716"/>
                    <a:pt x="5549" y="8383"/>
                    <a:pt x="5120" y="8383"/>
                  </a:cubicBezTo>
                  <a:lnTo>
                    <a:pt x="4525" y="8383"/>
                  </a:lnTo>
                  <a:cubicBezTo>
                    <a:pt x="4430" y="8073"/>
                    <a:pt x="4382" y="7764"/>
                    <a:pt x="4406" y="7430"/>
                  </a:cubicBezTo>
                  <a:cubicBezTo>
                    <a:pt x="4406" y="7311"/>
                    <a:pt x="4358" y="7216"/>
                    <a:pt x="4287" y="7121"/>
                  </a:cubicBezTo>
                  <a:cubicBezTo>
                    <a:pt x="4192" y="7049"/>
                    <a:pt x="4096" y="7002"/>
                    <a:pt x="3977" y="7002"/>
                  </a:cubicBezTo>
                  <a:lnTo>
                    <a:pt x="3858" y="7002"/>
                  </a:lnTo>
                  <a:lnTo>
                    <a:pt x="3858" y="6573"/>
                  </a:lnTo>
                  <a:cubicBezTo>
                    <a:pt x="3858" y="6335"/>
                    <a:pt x="4001" y="6097"/>
                    <a:pt x="4215" y="5978"/>
                  </a:cubicBezTo>
                  <a:lnTo>
                    <a:pt x="4477" y="5811"/>
                  </a:lnTo>
                  <a:cubicBezTo>
                    <a:pt x="4787" y="5621"/>
                    <a:pt x="4978" y="5263"/>
                    <a:pt x="4978" y="4882"/>
                  </a:cubicBezTo>
                  <a:lnTo>
                    <a:pt x="4978" y="4549"/>
                  </a:lnTo>
                  <a:cubicBezTo>
                    <a:pt x="4978" y="4454"/>
                    <a:pt x="4906" y="4358"/>
                    <a:pt x="4811" y="4358"/>
                  </a:cubicBezTo>
                  <a:cubicBezTo>
                    <a:pt x="4692" y="4358"/>
                    <a:pt x="4620" y="4454"/>
                    <a:pt x="4620" y="4549"/>
                  </a:cubicBezTo>
                  <a:lnTo>
                    <a:pt x="4620" y="4882"/>
                  </a:lnTo>
                  <a:cubicBezTo>
                    <a:pt x="4620" y="5144"/>
                    <a:pt x="4477" y="5359"/>
                    <a:pt x="4287" y="5501"/>
                  </a:cubicBezTo>
                  <a:lnTo>
                    <a:pt x="4025" y="5644"/>
                  </a:lnTo>
                  <a:cubicBezTo>
                    <a:pt x="3692" y="5859"/>
                    <a:pt x="3501" y="6192"/>
                    <a:pt x="3501" y="6573"/>
                  </a:cubicBezTo>
                  <a:lnTo>
                    <a:pt x="3501" y="7002"/>
                  </a:lnTo>
                  <a:lnTo>
                    <a:pt x="2501" y="7002"/>
                  </a:lnTo>
                  <a:lnTo>
                    <a:pt x="2501" y="6573"/>
                  </a:lnTo>
                  <a:cubicBezTo>
                    <a:pt x="2501" y="6192"/>
                    <a:pt x="2310" y="5859"/>
                    <a:pt x="1977" y="5644"/>
                  </a:cubicBezTo>
                  <a:lnTo>
                    <a:pt x="1715" y="5501"/>
                  </a:lnTo>
                  <a:cubicBezTo>
                    <a:pt x="1501" y="5359"/>
                    <a:pt x="1382" y="5144"/>
                    <a:pt x="1382" y="4882"/>
                  </a:cubicBezTo>
                  <a:lnTo>
                    <a:pt x="1382" y="2501"/>
                  </a:lnTo>
                  <a:cubicBezTo>
                    <a:pt x="1382" y="2263"/>
                    <a:pt x="1572" y="2072"/>
                    <a:pt x="1786" y="2072"/>
                  </a:cubicBezTo>
                  <a:lnTo>
                    <a:pt x="4192" y="2072"/>
                  </a:lnTo>
                  <a:cubicBezTo>
                    <a:pt x="4430" y="2072"/>
                    <a:pt x="4620" y="2263"/>
                    <a:pt x="4620" y="2501"/>
                  </a:cubicBezTo>
                  <a:lnTo>
                    <a:pt x="4620" y="3811"/>
                  </a:lnTo>
                  <a:cubicBezTo>
                    <a:pt x="4620" y="3906"/>
                    <a:pt x="4692" y="4001"/>
                    <a:pt x="4811" y="4001"/>
                  </a:cubicBezTo>
                  <a:cubicBezTo>
                    <a:pt x="4906" y="4001"/>
                    <a:pt x="4978" y="3906"/>
                    <a:pt x="4978" y="3811"/>
                  </a:cubicBezTo>
                  <a:lnTo>
                    <a:pt x="4978" y="2501"/>
                  </a:lnTo>
                  <a:cubicBezTo>
                    <a:pt x="4978" y="2048"/>
                    <a:pt x="4644" y="1715"/>
                    <a:pt x="4192" y="1715"/>
                  </a:cubicBezTo>
                  <a:lnTo>
                    <a:pt x="3930" y="1715"/>
                  </a:lnTo>
                  <a:lnTo>
                    <a:pt x="3930" y="1405"/>
                  </a:lnTo>
                  <a:cubicBezTo>
                    <a:pt x="3930" y="1239"/>
                    <a:pt x="3787" y="1096"/>
                    <a:pt x="3620" y="1096"/>
                  </a:cubicBezTo>
                  <a:lnTo>
                    <a:pt x="3191" y="1096"/>
                  </a:lnTo>
                  <a:lnTo>
                    <a:pt x="3191" y="191"/>
                  </a:lnTo>
                  <a:cubicBezTo>
                    <a:pt x="3191" y="96"/>
                    <a:pt x="3096" y="0"/>
                    <a:pt x="3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62"/>
          <p:cNvGrpSpPr/>
          <p:nvPr/>
        </p:nvGrpSpPr>
        <p:grpSpPr>
          <a:xfrm>
            <a:off x="5134511" y="1811829"/>
            <a:ext cx="404973" cy="470313"/>
            <a:chOff x="7443438" y="3364597"/>
            <a:chExt cx="369805" cy="429509"/>
          </a:xfrm>
        </p:grpSpPr>
        <p:sp>
          <p:nvSpPr>
            <p:cNvPr id="595" name="Google Shape;595;p62"/>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2"/>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2"/>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1" name="Google Shape;601;p62"/>
          <p:cNvPicPr preferRelativeResize="0"/>
          <p:nvPr/>
        </p:nvPicPr>
        <p:blipFill>
          <a:blip r:embed="rId3">
            <a:alphaModFix/>
          </a:blip>
          <a:stretch>
            <a:fillRect/>
          </a:stretch>
        </p:blipFill>
        <p:spPr>
          <a:xfrm flipH="1" rot="126544">
            <a:off x="6511823" y="473831"/>
            <a:ext cx="3222254" cy="1067288"/>
          </a:xfrm>
          <a:prstGeom prst="rect">
            <a:avLst/>
          </a:prstGeom>
          <a:noFill/>
          <a:ln>
            <a:noFill/>
          </a:ln>
        </p:spPr>
      </p:pic>
      <p:sp>
        <p:nvSpPr>
          <p:cNvPr id="602" name="Google Shape;602;p62"/>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Cross Validation Technique</a:t>
            </a:r>
            <a:endParaRPr sz="2800"/>
          </a:p>
        </p:txBody>
      </p:sp>
      <p:sp>
        <p:nvSpPr>
          <p:cNvPr id="603" name="Google Shape;603;p62"/>
          <p:cNvSpPr txBox="1"/>
          <p:nvPr/>
        </p:nvSpPr>
        <p:spPr>
          <a:xfrm>
            <a:off x="2923350" y="4297500"/>
            <a:ext cx="32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961C1D"/>
                </a:solidFill>
                <a:latin typeface="Manrope"/>
                <a:ea typeface="Manrope"/>
                <a:cs typeface="Manrope"/>
                <a:sym typeface="Manrope"/>
              </a:rPr>
              <a:t>Best Depth of the Decision Tree is 9</a:t>
            </a:r>
            <a:endParaRPr b="1" u="sng">
              <a:solidFill>
                <a:srgbClr val="961C1D"/>
              </a:solidFill>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1797125" y="2918025"/>
            <a:ext cx="7255800" cy="139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4800"/>
              <a:t>Sample Collection </a:t>
            </a:r>
            <a:endParaRPr b="1" sz="4800"/>
          </a:p>
          <a:p>
            <a:pPr indent="0" lvl="0" marL="0" rtl="0" algn="r">
              <a:spcBef>
                <a:spcPts val="0"/>
              </a:spcBef>
              <a:spcAft>
                <a:spcPts val="0"/>
              </a:spcAft>
              <a:buNone/>
            </a:pPr>
            <a:r>
              <a:rPr b="1" lang="en" sz="4800"/>
              <a:t>&amp; Practical Motivation</a:t>
            </a:r>
            <a:endParaRPr b="1" sz="4800"/>
          </a:p>
        </p:txBody>
      </p:sp>
      <p:pic>
        <p:nvPicPr>
          <p:cNvPr id="204" name="Google Shape;204;p36"/>
          <p:cNvPicPr preferRelativeResize="0"/>
          <p:nvPr/>
        </p:nvPicPr>
        <p:blipFill>
          <a:blip r:embed="rId3">
            <a:alphaModFix/>
          </a:blip>
          <a:stretch>
            <a:fillRect/>
          </a:stretch>
        </p:blipFill>
        <p:spPr>
          <a:xfrm rot="828013">
            <a:off x="-81063" y="-42146"/>
            <a:ext cx="4380727" cy="3888817"/>
          </a:xfrm>
          <a:prstGeom prst="rect">
            <a:avLst/>
          </a:prstGeom>
          <a:noFill/>
          <a:ln>
            <a:noFill/>
          </a:ln>
        </p:spPr>
      </p:pic>
      <p:sp>
        <p:nvSpPr>
          <p:cNvPr id="205" name="Google Shape;205;p36"/>
          <p:cNvSpPr txBox="1"/>
          <p:nvPr>
            <p:ph idx="4294967295" type="title"/>
          </p:nvPr>
        </p:nvSpPr>
        <p:spPr>
          <a:xfrm>
            <a:off x="5119875" y="1771301"/>
            <a:ext cx="1373100" cy="7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500">
                <a:solidFill>
                  <a:schemeClr val="dk2"/>
                </a:solidFill>
              </a:rPr>
              <a:t>01</a:t>
            </a:r>
            <a:endParaRPr b="1" sz="6500">
              <a:solidFill>
                <a:schemeClr val="dk2"/>
              </a:solidFill>
            </a:endParaRPr>
          </a:p>
        </p:txBody>
      </p:sp>
      <p:pic>
        <p:nvPicPr>
          <p:cNvPr id="206" name="Google Shape;206;p36"/>
          <p:cNvPicPr preferRelativeResize="0"/>
          <p:nvPr/>
        </p:nvPicPr>
        <p:blipFill>
          <a:blip r:embed="rId4">
            <a:alphaModFix/>
          </a:blip>
          <a:stretch>
            <a:fillRect/>
          </a:stretch>
        </p:blipFill>
        <p:spPr>
          <a:xfrm>
            <a:off x="6645375" y="152400"/>
            <a:ext cx="2346224" cy="2346224"/>
          </a:xfrm>
          <a:prstGeom prst="rect">
            <a:avLst/>
          </a:prstGeom>
          <a:noFill/>
          <a:ln>
            <a:noFill/>
          </a:ln>
        </p:spPr>
      </p:pic>
      <p:sp>
        <p:nvSpPr>
          <p:cNvPr id="207" name="Google Shape;207;p36"/>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3"/>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3"/>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3"/>
          <p:cNvSpPr txBox="1"/>
          <p:nvPr>
            <p:ph type="title"/>
          </p:nvPr>
        </p:nvSpPr>
        <p:spPr>
          <a:xfrm>
            <a:off x="660000" y="1179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Decision Tree (Cross Validation)</a:t>
            </a:r>
            <a:endParaRPr sz="2800"/>
          </a:p>
        </p:txBody>
      </p:sp>
      <p:pic>
        <p:nvPicPr>
          <p:cNvPr id="611" name="Google Shape;611;p63"/>
          <p:cNvPicPr preferRelativeResize="0"/>
          <p:nvPr/>
        </p:nvPicPr>
        <p:blipFill>
          <a:blip r:embed="rId3">
            <a:alphaModFix/>
          </a:blip>
          <a:stretch>
            <a:fillRect/>
          </a:stretch>
        </p:blipFill>
        <p:spPr>
          <a:xfrm>
            <a:off x="817250" y="1039725"/>
            <a:ext cx="3096149" cy="2412525"/>
          </a:xfrm>
          <a:prstGeom prst="rect">
            <a:avLst/>
          </a:prstGeom>
          <a:noFill/>
          <a:ln>
            <a:noFill/>
          </a:ln>
        </p:spPr>
      </p:pic>
      <p:sp>
        <p:nvSpPr>
          <p:cNvPr id="612" name="Google Shape;612;p63"/>
          <p:cNvSpPr txBox="1"/>
          <p:nvPr/>
        </p:nvSpPr>
        <p:spPr>
          <a:xfrm>
            <a:off x="1260713" y="72089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Train Data</a:t>
            </a:r>
            <a:endParaRPr b="1" sz="1800">
              <a:solidFill>
                <a:srgbClr val="157DD9"/>
              </a:solidFill>
              <a:latin typeface="Manrope"/>
              <a:ea typeface="Manrope"/>
              <a:cs typeface="Manrope"/>
              <a:sym typeface="Manrope"/>
            </a:endParaRPr>
          </a:p>
        </p:txBody>
      </p:sp>
      <p:sp>
        <p:nvSpPr>
          <p:cNvPr id="613" name="Google Shape;613;p63"/>
          <p:cNvSpPr txBox="1"/>
          <p:nvPr/>
        </p:nvSpPr>
        <p:spPr>
          <a:xfrm>
            <a:off x="5784113" y="73671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157DD9"/>
                </a:solidFill>
                <a:latin typeface="Manrope"/>
                <a:ea typeface="Manrope"/>
                <a:cs typeface="Manrope"/>
                <a:sym typeface="Manrope"/>
              </a:rPr>
              <a:t>Test Data</a:t>
            </a:r>
            <a:endParaRPr b="1" sz="1800">
              <a:solidFill>
                <a:srgbClr val="157DD9"/>
              </a:solidFill>
              <a:latin typeface="Manrope"/>
              <a:ea typeface="Manrope"/>
              <a:cs typeface="Manrope"/>
              <a:sym typeface="Manrope"/>
            </a:endParaRPr>
          </a:p>
        </p:txBody>
      </p:sp>
      <p:pic>
        <p:nvPicPr>
          <p:cNvPr id="614" name="Google Shape;614;p63"/>
          <p:cNvPicPr preferRelativeResize="0"/>
          <p:nvPr/>
        </p:nvPicPr>
        <p:blipFill>
          <a:blip r:embed="rId4">
            <a:alphaModFix/>
          </a:blip>
          <a:stretch>
            <a:fillRect/>
          </a:stretch>
        </p:blipFill>
        <p:spPr>
          <a:xfrm>
            <a:off x="1460225" y="3519225"/>
            <a:ext cx="2739600" cy="1562050"/>
          </a:xfrm>
          <a:prstGeom prst="rect">
            <a:avLst/>
          </a:prstGeom>
          <a:noFill/>
          <a:ln>
            <a:noFill/>
          </a:ln>
        </p:spPr>
      </p:pic>
      <p:pic>
        <p:nvPicPr>
          <p:cNvPr id="615" name="Google Shape;615;p63"/>
          <p:cNvPicPr preferRelativeResize="0"/>
          <p:nvPr/>
        </p:nvPicPr>
        <p:blipFill>
          <a:blip r:embed="rId5">
            <a:alphaModFix/>
          </a:blip>
          <a:stretch>
            <a:fillRect/>
          </a:stretch>
        </p:blipFill>
        <p:spPr>
          <a:xfrm>
            <a:off x="5451175" y="1023900"/>
            <a:ext cx="2875076" cy="2412524"/>
          </a:xfrm>
          <a:prstGeom prst="rect">
            <a:avLst/>
          </a:prstGeom>
          <a:noFill/>
          <a:ln>
            <a:noFill/>
          </a:ln>
        </p:spPr>
      </p:pic>
      <p:pic>
        <p:nvPicPr>
          <p:cNvPr id="616" name="Google Shape;616;p63"/>
          <p:cNvPicPr preferRelativeResize="0"/>
          <p:nvPr/>
        </p:nvPicPr>
        <p:blipFill>
          <a:blip r:embed="rId6">
            <a:alphaModFix/>
          </a:blip>
          <a:stretch>
            <a:fillRect/>
          </a:stretch>
        </p:blipFill>
        <p:spPr>
          <a:xfrm>
            <a:off x="5819875" y="3553123"/>
            <a:ext cx="3096149" cy="1451952"/>
          </a:xfrm>
          <a:prstGeom prst="rect">
            <a:avLst/>
          </a:prstGeom>
          <a:noFill/>
          <a:ln>
            <a:noFill/>
          </a:ln>
        </p:spPr>
      </p:pic>
      <p:sp>
        <p:nvSpPr>
          <p:cNvPr id="617" name="Google Shape;617;p63"/>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3"/>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19" name="Google Shape;619;p63"/>
          <p:cNvSpPr/>
          <p:nvPr/>
        </p:nvSpPr>
        <p:spPr>
          <a:xfrm rot="1117809">
            <a:off x="4493614" y="32844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3"/>
          <p:cNvSpPr txBox="1"/>
          <p:nvPr/>
        </p:nvSpPr>
        <p:spPr>
          <a:xfrm>
            <a:off x="4791663" y="38617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4"/>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Random Forest Classifier</a:t>
            </a:r>
            <a:endParaRPr sz="5500"/>
          </a:p>
        </p:txBody>
      </p:sp>
      <p:pic>
        <p:nvPicPr>
          <p:cNvPr id="626" name="Google Shape;626;p64"/>
          <p:cNvPicPr preferRelativeResize="0"/>
          <p:nvPr/>
        </p:nvPicPr>
        <p:blipFill rotWithShape="1">
          <a:blip r:embed="rId3">
            <a:alphaModFix/>
          </a:blip>
          <a:srcRect b="0" l="0" r="0" t="0"/>
          <a:stretch/>
        </p:blipFill>
        <p:spPr>
          <a:xfrm rot="-601461">
            <a:off x="2899773" y="2976391"/>
            <a:ext cx="5845855" cy="1577666"/>
          </a:xfrm>
          <a:prstGeom prst="rect">
            <a:avLst/>
          </a:prstGeom>
          <a:noFill/>
          <a:ln>
            <a:noFill/>
          </a:ln>
        </p:spPr>
      </p:pic>
      <p:sp>
        <p:nvSpPr>
          <p:cNvPr id="627" name="Google Shape;627;p64"/>
          <p:cNvSpPr txBox="1"/>
          <p:nvPr>
            <p:ph idx="1" type="subTitle"/>
          </p:nvPr>
        </p:nvSpPr>
        <p:spPr>
          <a:xfrm>
            <a:off x="535725" y="2856503"/>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estimator that fits multiple decision tree classifiers on different sub-samples of the dataset, utilising averaging to improve accuracy and prevent over-fitting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5"/>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5"/>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5"/>
          <p:cNvSpPr txBox="1"/>
          <p:nvPr>
            <p:ph idx="1" type="subTitle"/>
          </p:nvPr>
        </p:nvSpPr>
        <p:spPr>
          <a:xfrm>
            <a:off x="4682553" y="44450"/>
            <a:ext cx="3419100" cy="659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Used upsampled data</a:t>
            </a:r>
            <a:endParaRPr/>
          </a:p>
        </p:txBody>
      </p:sp>
      <p:pic>
        <p:nvPicPr>
          <p:cNvPr id="635" name="Google Shape;635;p65"/>
          <p:cNvPicPr preferRelativeResize="0"/>
          <p:nvPr/>
        </p:nvPicPr>
        <p:blipFill>
          <a:blip r:embed="rId3">
            <a:alphaModFix/>
          </a:blip>
          <a:stretch>
            <a:fillRect/>
          </a:stretch>
        </p:blipFill>
        <p:spPr>
          <a:xfrm flipH="1" rot="126544">
            <a:off x="7184648" y="58931"/>
            <a:ext cx="3222254" cy="1067288"/>
          </a:xfrm>
          <a:prstGeom prst="rect">
            <a:avLst/>
          </a:prstGeom>
          <a:noFill/>
          <a:ln>
            <a:noFill/>
          </a:ln>
        </p:spPr>
      </p:pic>
      <p:sp>
        <p:nvSpPr>
          <p:cNvPr id="636" name="Google Shape;636;p65"/>
          <p:cNvSpPr txBox="1"/>
          <p:nvPr>
            <p:ph type="title"/>
          </p:nvPr>
        </p:nvSpPr>
        <p:spPr>
          <a:xfrm>
            <a:off x="339575" y="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Random Forest Classifier</a:t>
            </a:r>
            <a:endParaRPr sz="2800"/>
          </a:p>
        </p:txBody>
      </p:sp>
      <p:sp>
        <p:nvSpPr>
          <p:cNvPr id="637" name="Google Shape;637;p65"/>
          <p:cNvSpPr txBox="1"/>
          <p:nvPr/>
        </p:nvSpPr>
        <p:spPr>
          <a:xfrm>
            <a:off x="1397838" y="800668"/>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638" name="Google Shape;638;p65"/>
          <p:cNvSpPr txBox="1"/>
          <p:nvPr/>
        </p:nvSpPr>
        <p:spPr>
          <a:xfrm>
            <a:off x="5830175" y="790043"/>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39" name="Google Shape;639;p65"/>
          <p:cNvPicPr preferRelativeResize="0"/>
          <p:nvPr/>
        </p:nvPicPr>
        <p:blipFill>
          <a:blip r:embed="rId4">
            <a:alphaModFix/>
          </a:blip>
          <a:stretch>
            <a:fillRect/>
          </a:stretch>
        </p:blipFill>
        <p:spPr>
          <a:xfrm>
            <a:off x="1083225" y="1179873"/>
            <a:ext cx="2838449" cy="2162977"/>
          </a:xfrm>
          <a:prstGeom prst="rect">
            <a:avLst/>
          </a:prstGeom>
          <a:noFill/>
          <a:ln>
            <a:noFill/>
          </a:ln>
        </p:spPr>
      </p:pic>
      <p:pic>
        <p:nvPicPr>
          <p:cNvPr id="640" name="Google Shape;640;p65"/>
          <p:cNvPicPr preferRelativeResize="0"/>
          <p:nvPr/>
        </p:nvPicPr>
        <p:blipFill>
          <a:blip r:embed="rId5">
            <a:alphaModFix/>
          </a:blip>
          <a:stretch>
            <a:fillRect/>
          </a:stretch>
        </p:blipFill>
        <p:spPr>
          <a:xfrm>
            <a:off x="5644775" y="1108950"/>
            <a:ext cx="2726051" cy="2194920"/>
          </a:xfrm>
          <a:prstGeom prst="rect">
            <a:avLst/>
          </a:prstGeom>
          <a:noFill/>
          <a:ln>
            <a:noFill/>
          </a:ln>
        </p:spPr>
      </p:pic>
      <p:pic>
        <p:nvPicPr>
          <p:cNvPr id="641" name="Google Shape;641;p65"/>
          <p:cNvPicPr preferRelativeResize="0"/>
          <p:nvPr/>
        </p:nvPicPr>
        <p:blipFill>
          <a:blip r:embed="rId6">
            <a:alphaModFix/>
          </a:blip>
          <a:stretch>
            <a:fillRect/>
          </a:stretch>
        </p:blipFill>
        <p:spPr>
          <a:xfrm>
            <a:off x="1144935" y="3445598"/>
            <a:ext cx="3352425" cy="1587175"/>
          </a:xfrm>
          <a:prstGeom prst="rect">
            <a:avLst/>
          </a:prstGeom>
          <a:noFill/>
          <a:ln>
            <a:noFill/>
          </a:ln>
        </p:spPr>
      </p:pic>
      <p:pic>
        <p:nvPicPr>
          <p:cNvPr id="642" name="Google Shape;642;p65"/>
          <p:cNvPicPr preferRelativeResize="0"/>
          <p:nvPr/>
        </p:nvPicPr>
        <p:blipFill>
          <a:blip r:embed="rId7">
            <a:alphaModFix/>
          </a:blip>
          <a:stretch>
            <a:fillRect/>
          </a:stretch>
        </p:blipFill>
        <p:spPr>
          <a:xfrm>
            <a:off x="5474023" y="3445598"/>
            <a:ext cx="3419138" cy="1587175"/>
          </a:xfrm>
          <a:prstGeom prst="rect">
            <a:avLst/>
          </a:prstGeom>
          <a:noFill/>
          <a:ln>
            <a:noFill/>
          </a:ln>
        </p:spPr>
      </p:pic>
      <p:sp>
        <p:nvSpPr>
          <p:cNvPr id="643" name="Google Shape;643;p65"/>
          <p:cNvSpPr/>
          <p:nvPr/>
        </p:nvSpPr>
        <p:spPr>
          <a:xfrm rot="1117809">
            <a:off x="20889"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5"/>
          <p:cNvSpPr txBox="1"/>
          <p:nvPr/>
        </p:nvSpPr>
        <p:spPr>
          <a:xfrm>
            <a:off x="318938"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45" name="Google Shape;645;p65"/>
          <p:cNvSpPr/>
          <p:nvPr/>
        </p:nvSpPr>
        <p:spPr>
          <a:xfrm rot="1117809">
            <a:off x="4722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5"/>
          <p:cNvSpPr txBox="1"/>
          <p:nvPr/>
        </p:nvSpPr>
        <p:spPr>
          <a:xfrm>
            <a:off x="5020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66"/>
          <p:cNvPicPr preferRelativeResize="0"/>
          <p:nvPr/>
        </p:nvPicPr>
        <p:blipFill rotWithShape="1">
          <a:blip r:embed="rId3">
            <a:alphaModFix/>
          </a:blip>
          <a:srcRect b="0" l="0" r="0" t="0"/>
          <a:stretch/>
        </p:blipFill>
        <p:spPr>
          <a:xfrm rot="-601461">
            <a:off x="28948" y="496741"/>
            <a:ext cx="5845855" cy="1577666"/>
          </a:xfrm>
          <a:prstGeom prst="rect">
            <a:avLst/>
          </a:prstGeom>
          <a:noFill/>
          <a:ln>
            <a:noFill/>
          </a:ln>
        </p:spPr>
      </p:pic>
      <p:sp>
        <p:nvSpPr>
          <p:cNvPr id="652" name="Google Shape;652;p66"/>
          <p:cNvSpPr txBox="1"/>
          <p:nvPr>
            <p:ph type="title"/>
          </p:nvPr>
        </p:nvSpPr>
        <p:spPr>
          <a:xfrm>
            <a:off x="2529475" y="3093447"/>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900"/>
              <a:t>How to Improve on the Random Forest?</a:t>
            </a:r>
            <a:endParaRPr sz="5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7"/>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7"/>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9" name="Google Shape;659;p67"/>
          <p:cNvPicPr preferRelativeResize="0"/>
          <p:nvPr/>
        </p:nvPicPr>
        <p:blipFill>
          <a:blip r:embed="rId3">
            <a:alphaModFix/>
          </a:blip>
          <a:stretch>
            <a:fillRect/>
          </a:stretch>
        </p:blipFill>
        <p:spPr>
          <a:xfrm flipH="1" rot="126544">
            <a:off x="6857073" y="208281"/>
            <a:ext cx="3222254" cy="1067288"/>
          </a:xfrm>
          <a:prstGeom prst="rect">
            <a:avLst/>
          </a:prstGeom>
          <a:noFill/>
          <a:ln>
            <a:noFill/>
          </a:ln>
        </p:spPr>
      </p:pic>
      <p:sp>
        <p:nvSpPr>
          <p:cNvPr id="660" name="Google Shape;660;p67"/>
          <p:cNvSpPr txBox="1"/>
          <p:nvPr>
            <p:ph type="title"/>
          </p:nvPr>
        </p:nvSpPr>
        <p:spPr>
          <a:xfrm>
            <a:off x="103500" y="60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Random Forest</a:t>
            </a:r>
            <a:r>
              <a:rPr lang="en" sz="2800"/>
              <a:t> Classifier (Cross Validated)</a:t>
            </a:r>
            <a:endParaRPr sz="2800"/>
          </a:p>
        </p:txBody>
      </p:sp>
      <p:sp>
        <p:nvSpPr>
          <p:cNvPr id="661" name="Google Shape;661;p67"/>
          <p:cNvSpPr txBox="1"/>
          <p:nvPr/>
        </p:nvSpPr>
        <p:spPr>
          <a:xfrm>
            <a:off x="1394338" y="781955"/>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662" name="Google Shape;662;p67"/>
          <p:cNvSpPr txBox="1"/>
          <p:nvPr/>
        </p:nvSpPr>
        <p:spPr>
          <a:xfrm>
            <a:off x="5830163" y="870805"/>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63" name="Google Shape;663;p67"/>
          <p:cNvPicPr preferRelativeResize="0"/>
          <p:nvPr/>
        </p:nvPicPr>
        <p:blipFill>
          <a:blip r:embed="rId4">
            <a:alphaModFix/>
          </a:blip>
          <a:stretch>
            <a:fillRect/>
          </a:stretch>
        </p:blipFill>
        <p:spPr>
          <a:xfrm>
            <a:off x="1145850" y="1161143"/>
            <a:ext cx="2904450" cy="2236433"/>
          </a:xfrm>
          <a:prstGeom prst="rect">
            <a:avLst/>
          </a:prstGeom>
          <a:noFill/>
          <a:ln>
            <a:noFill/>
          </a:ln>
        </p:spPr>
      </p:pic>
      <p:pic>
        <p:nvPicPr>
          <p:cNvPr id="664" name="Google Shape;664;p67"/>
          <p:cNvPicPr preferRelativeResize="0"/>
          <p:nvPr/>
        </p:nvPicPr>
        <p:blipFill>
          <a:blip r:embed="rId5">
            <a:alphaModFix/>
          </a:blip>
          <a:stretch>
            <a:fillRect/>
          </a:stretch>
        </p:blipFill>
        <p:spPr>
          <a:xfrm>
            <a:off x="5548738" y="1240693"/>
            <a:ext cx="2772086" cy="2077345"/>
          </a:xfrm>
          <a:prstGeom prst="rect">
            <a:avLst/>
          </a:prstGeom>
          <a:noFill/>
          <a:ln>
            <a:noFill/>
          </a:ln>
        </p:spPr>
      </p:pic>
      <p:pic>
        <p:nvPicPr>
          <p:cNvPr id="665" name="Google Shape;665;p67"/>
          <p:cNvPicPr preferRelativeResize="0"/>
          <p:nvPr/>
        </p:nvPicPr>
        <p:blipFill>
          <a:blip r:embed="rId6">
            <a:alphaModFix/>
          </a:blip>
          <a:stretch>
            <a:fillRect/>
          </a:stretch>
        </p:blipFill>
        <p:spPr>
          <a:xfrm>
            <a:off x="1400613" y="3538725"/>
            <a:ext cx="3111075" cy="1475950"/>
          </a:xfrm>
          <a:prstGeom prst="rect">
            <a:avLst/>
          </a:prstGeom>
          <a:noFill/>
          <a:ln>
            <a:noFill/>
          </a:ln>
        </p:spPr>
      </p:pic>
      <p:pic>
        <p:nvPicPr>
          <p:cNvPr id="666" name="Google Shape;666;p67"/>
          <p:cNvPicPr preferRelativeResize="0"/>
          <p:nvPr/>
        </p:nvPicPr>
        <p:blipFill>
          <a:blip r:embed="rId7">
            <a:alphaModFix/>
          </a:blip>
          <a:stretch>
            <a:fillRect/>
          </a:stretch>
        </p:blipFill>
        <p:spPr>
          <a:xfrm>
            <a:off x="5442738" y="3413110"/>
            <a:ext cx="3453400" cy="1574800"/>
          </a:xfrm>
          <a:prstGeom prst="rect">
            <a:avLst/>
          </a:prstGeom>
          <a:noFill/>
          <a:ln>
            <a:noFill/>
          </a:ln>
        </p:spPr>
      </p:pic>
      <p:sp>
        <p:nvSpPr>
          <p:cNvPr id="667" name="Google Shape;667;p67"/>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7"/>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0.87</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69" name="Google Shape;669;p67"/>
          <p:cNvSpPr/>
          <p:nvPr/>
        </p:nvSpPr>
        <p:spPr>
          <a:xfrm rot="1117809">
            <a:off x="4646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7"/>
          <p:cNvSpPr txBox="1"/>
          <p:nvPr/>
        </p:nvSpPr>
        <p:spPr>
          <a:xfrm>
            <a:off x="4944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0.86</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2" presetSubtype="8">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1000"/>
                                        <p:tgtEl>
                                          <p:spTgt spid="6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8"/>
          <p:cNvSpPr txBox="1"/>
          <p:nvPr>
            <p:ph type="title"/>
          </p:nvPr>
        </p:nvSpPr>
        <p:spPr>
          <a:xfrm>
            <a:off x="-2375" y="-11225"/>
            <a:ext cx="9087300" cy="6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Ranking of Variables using Feature Importance </a:t>
            </a:r>
            <a:endParaRPr/>
          </a:p>
        </p:txBody>
      </p:sp>
      <p:pic>
        <p:nvPicPr>
          <p:cNvPr id="676" name="Google Shape;676;p68"/>
          <p:cNvPicPr preferRelativeResize="0"/>
          <p:nvPr/>
        </p:nvPicPr>
        <p:blipFill>
          <a:blip r:embed="rId3">
            <a:alphaModFix/>
          </a:blip>
          <a:stretch>
            <a:fillRect/>
          </a:stretch>
        </p:blipFill>
        <p:spPr>
          <a:xfrm>
            <a:off x="152400" y="830575"/>
            <a:ext cx="5098989" cy="4160525"/>
          </a:xfrm>
          <a:prstGeom prst="rect">
            <a:avLst/>
          </a:prstGeom>
          <a:noFill/>
          <a:ln>
            <a:noFill/>
          </a:ln>
        </p:spPr>
      </p:pic>
      <p:pic>
        <p:nvPicPr>
          <p:cNvPr id="677" name="Google Shape;677;p68"/>
          <p:cNvPicPr preferRelativeResize="0"/>
          <p:nvPr/>
        </p:nvPicPr>
        <p:blipFill>
          <a:blip r:embed="rId4">
            <a:alphaModFix/>
          </a:blip>
          <a:stretch>
            <a:fillRect/>
          </a:stretch>
        </p:blipFill>
        <p:spPr>
          <a:xfrm>
            <a:off x="5360475" y="1583025"/>
            <a:ext cx="3724575" cy="2655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9"/>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9"/>
          <p:cNvSpPr/>
          <p:nvPr/>
        </p:nvSpPr>
        <p:spPr>
          <a:xfrm>
            <a:off x="591225" y="637400"/>
            <a:ext cx="4013700" cy="44301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9"/>
          <p:cNvSpPr txBox="1"/>
          <p:nvPr>
            <p:ph type="title"/>
          </p:nvPr>
        </p:nvSpPr>
        <p:spPr>
          <a:xfrm>
            <a:off x="0" y="-67775"/>
            <a:ext cx="894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Classfier (Feature Importance)</a:t>
            </a:r>
            <a:endParaRPr/>
          </a:p>
        </p:txBody>
      </p:sp>
      <p:pic>
        <p:nvPicPr>
          <p:cNvPr id="685" name="Google Shape;685;p69"/>
          <p:cNvPicPr preferRelativeResize="0"/>
          <p:nvPr/>
        </p:nvPicPr>
        <p:blipFill>
          <a:blip r:embed="rId3">
            <a:alphaModFix/>
          </a:blip>
          <a:stretch>
            <a:fillRect/>
          </a:stretch>
        </p:blipFill>
        <p:spPr>
          <a:xfrm>
            <a:off x="929638" y="1027675"/>
            <a:ext cx="3226876" cy="2479099"/>
          </a:xfrm>
          <a:prstGeom prst="rect">
            <a:avLst/>
          </a:prstGeom>
          <a:noFill/>
          <a:ln>
            <a:noFill/>
          </a:ln>
        </p:spPr>
      </p:pic>
      <p:sp>
        <p:nvSpPr>
          <p:cNvPr id="686" name="Google Shape;686;p69"/>
          <p:cNvSpPr txBox="1"/>
          <p:nvPr/>
        </p:nvSpPr>
        <p:spPr>
          <a:xfrm>
            <a:off x="1286063" y="724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pic>
        <p:nvPicPr>
          <p:cNvPr id="687" name="Google Shape;687;p69"/>
          <p:cNvPicPr preferRelativeResize="0"/>
          <p:nvPr/>
        </p:nvPicPr>
        <p:blipFill>
          <a:blip r:embed="rId4">
            <a:alphaModFix/>
          </a:blip>
          <a:stretch>
            <a:fillRect/>
          </a:stretch>
        </p:blipFill>
        <p:spPr>
          <a:xfrm>
            <a:off x="1347738" y="3649175"/>
            <a:ext cx="3152675" cy="1277750"/>
          </a:xfrm>
          <a:prstGeom prst="rect">
            <a:avLst/>
          </a:prstGeom>
          <a:noFill/>
          <a:ln>
            <a:noFill/>
          </a:ln>
        </p:spPr>
      </p:pic>
      <p:sp>
        <p:nvSpPr>
          <p:cNvPr id="688" name="Google Shape;688;p69"/>
          <p:cNvSpPr txBox="1"/>
          <p:nvPr/>
        </p:nvSpPr>
        <p:spPr>
          <a:xfrm>
            <a:off x="5841100" y="724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689" name="Google Shape;689;p69"/>
          <p:cNvPicPr preferRelativeResize="0"/>
          <p:nvPr/>
        </p:nvPicPr>
        <p:blipFill>
          <a:blip r:embed="rId5">
            <a:alphaModFix/>
          </a:blip>
          <a:stretch>
            <a:fillRect/>
          </a:stretch>
        </p:blipFill>
        <p:spPr>
          <a:xfrm>
            <a:off x="5771950" y="3649188"/>
            <a:ext cx="3152674" cy="1277750"/>
          </a:xfrm>
          <a:prstGeom prst="rect">
            <a:avLst/>
          </a:prstGeom>
          <a:noFill/>
          <a:ln>
            <a:noFill/>
          </a:ln>
        </p:spPr>
      </p:pic>
      <p:pic>
        <p:nvPicPr>
          <p:cNvPr id="690" name="Google Shape;690;p69"/>
          <p:cNvPicPr preferRelativeResize="0"/>
          <p:nvPr/>
        </p:nvPicPr>
        <p:blipFill>
          <a:blip r:embed="rId6">
            <a:alphaModFix/>
          </a:blip>
          <a:stretch>
            <a:fillRect/>
          </a:stretch>
        </p:blipFill>
        <p:spPr>
          <a:xfrm>
            <a:off x="5390938" y="1070780"/>
            <a:ext cx="3261915" cy="2392895"/>
          </a:xfrm>
          <a:prstGeom prst="rect">
            <a:avLst/>
          </a:prstGeom>
          <a:noFill/>
          <a:ln>
            <a:noFill/>
          </a:ln>
        </p:spPr>
      </p:pic>
      <p:sp>
        <p:nvSpPr>
          <p:cNvPr id="691" name="Google Shape;691;p69"/>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9"/>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0.79</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693" name="Google Shape;693;p69"/>
          <p:cNvSpPr/>
          <p:nvPr/>
        </p:nvSpPr>
        <p:spPr>
          <a:xfrm rot="1117809">
            <a:off x="43412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9"/>
          <p:cNvSpPr txBox="1"/>
          <p:nvPr/>
        </p:nvSpPr>
        <p:spPr>
          <a:xfrm>
            <a:off x="46392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0.79</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1000"/>
                                        <p:tgtEl>
                                          <p:spTgt spid="6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1000"/>
                                        <p:tgtEl>
                                          <p:spTgt spid="6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1000"/>
                                        <p:tgtEl>
                                          <p:spTgt spid="6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93"/>
                                        </p:tgtEl>
                                        <p:attrNameLst>
                                          <p:attrName>style.visibility</p:attrName>
                                        </p:attrNameLst>
                                      </p:cBhvr>
                                      <p:to>
                                        <p:strVal val="visible"/>
                                      </p:to>
                                    </p:set>
                                    <p:anim calcmode="lin" valueType="num">
                                      <p:cBhvr additive="base">
                                        <p:cTn dur="1000"/>
                                        <p:tgtEl>
                                          <p:spTgt spid="6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0"/>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Balanced Random Forest Classifier</a:t>
            </a:r>
            <a:endParaRPr sz="5500"/>
          </a:p>
        </p:txBody>
      </p:sp>
      <p:pic>
        <p:nvPicPr>
          <p:cNvPr id="700" name="Google Shape;700;p70"/>
          <p:cNvPicPr preferRelativeResize="0"/>
          <p:nvPr/>
        </p:nvPicPr>
        <p:blipFill rotWithShape="1">
          <a:blip r:embed="rId3">
            <a:alphaModFix/>
          </a:blip>
          <a:srcRect b="0" l="0" r="0" t="0"/>
          <a:stretch/>
        </p:blipFill>
        <p:spPr>
          <a:xfrm rot="-601461">
            <a:off x="2899773" y="2976391"/>
            <a:ext cx="5845855" cy="1577666"/>
          </a:xfrm>
          <a:prstGeom prst="rect">
            <a:avLst/>
          </a:prstGeom>
          <a:noFill/>
          <a:ln>
            <a:noFill/>
          </a:ln>
        </p:spPr>
      </p:pic>
      <p:sp>
        <p:nvSpPr>
          <p:cNvPr id="701" name="Google Shape;701;p70"/>
          <p:cNvSpPr txBox="1"/>
          <p:nvPr>
            <p:ph idx="1" type="subTitle"/>
          </p:nvPr>
        </p:nvSpPr>
        <p:spPr>
          <a:xfrm>
            <a:off x="535725" y="2856503"/>
            <a:ext cx="4485000" cy="88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that uses “Ensemble Learning”, which refers to a group of base learners, or models, which work collectively to achieve a better final prediction.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1"/>
          <p:cNvSpPr/>
          <p:nvPr/>
        </p:nvSpPr>
        <p:spPr>
          <a:xfrm>
            <a:off x="49279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1"/>
          <p:cNvSpPr/>
          <p:nvPr/>
        </p:nvSpPr>
        <p:spPr>
          <a:xfrm>
            <a:off x="591225" y="703850"/>
            <a:ext cx="4013700" cy="4363500"/>
          </a:xfrm>
          <a:prstGeom prst="round2Same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71"/>
          <p:cNvPicPr preferRelativeResize="0"/>
          <p:nvPr/>
        </p:nvPicPr>
        <p:blipFill>
          <a:blip r:embed="rId3">
            <a:alphaModFix/>
          </a:blip>
          <a:stretch>
            <a:fillRect/>
          </a:stretch>
        </p:blipFill>
        <p:spPr>
          <a:xfrm flipH="1" rot="126544">
            <a:off x="6686323" y="190556"/>
            <a:ext cx="3222254" cy="1067288"/>
          </a:xfrm>
          <a:prstGeom prst="rect">
            <a:avLst/>
          </a:prstGeom>
          <a:noFill/>
          <a:ln>
            <a:noFill/>
          </a:ln>
        </p:spPr>
      </p:pic>
      <p:sp>
        <p:nvSpPr>
          <p:cNvPr id="709" name="Google Shape;709;p71"/>
          <p:cNvSpPr txBox="1"/>
          <p:nvPr>
            <p:ph type="title"/>
          </p:nvPr>
        </p:nvSpPr>
        <p:spPr>
          <a:xfrm>
            <a:off x="713100" y="822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Balanced Random Forest Classifier</a:t>
            </a:r>
            <a:endParaRPr sz="2800"/>
          </a:p>
        </p:txBody>
      </p:sp>
      <p:sp>
        <p:nvSpPr>
          <p:cNvPr id="710" name="Google Shape;710;p71"/>
          <p:cNvSpPr txBox="1"/>
          <p:nvPr/>
        </p:nvSpPr>
        <p:spPr>
          <a:xfrm>
            <a:off x="1385513" y="6966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Train</a:t>
            </a:r>
            <a:endParaRPr sz="1800">
              <a:solidFill>
                <a:srgbClr val="157DD9"/>
              </a:solidFill>
              <a:latin typeface="Manrope"/>
              <a:ea typeface="Manrope"/>
              <a:cs typeface="Manrope"/>
              <a:sym typeface="Manrope"/>
            </a:endParaRPr>
          </a:p>
        </p:txBody>
      </p:sp>
      <p:sp>
        <p:nvSpPr>
          <p:cNvPr id="711" name="Google Shape;711;p71"/>
          <p:cNvSpPr txBox="1"/>
          <p:nvPr/>
        </p:nvSpPr>
        <p:spPr>
          <a:xfrm>
            <a:off x="5830175" y="785180"/>
            <a:ext cx="2209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57DD9"/>
                </a:solidFill>
                <a:latin typeface="Manrope"/>
                <a:ea typeface="Manrope"/>
                <a:cs typeface="Manrope"/>
                <a:sym typeface="Manrope"/>
              </a:rPr>
              <a:t>Test</a:t>
            </a:r>
            <a:endParaRPr sz="1800">
              <a:solidFill>
                <a:srgbClr val="157DD9"/>
              </a:solidFill>
              <a:latin typeface="Manrope"/>
              <a:ea typeface="Manrope"/>
              <a:cs typeface="Manrope"/>
              <a:sym typeface="Manrope"/>
            </a:endParaRPr>
          </a:p>
        </p:txBody>
      </p:sp>
      <p:pic>
        <p:nvPicPr>
          <p:cNvPr id="712" name="Google Shape;712;p71"/>
          <p:cNvPicPr preferRelativeResize="0"/>
          <p:nvPr/>
        </p:nvPicPr>
        <p:blipFill>
          <a:blip r:embed="rId4">
            <a:alphaModFix/>
          </a:blip>
          <a:stretch>
            <a:fillRect/>
          </a:stretch>
        </p:blipFill>
        <p:spPr>
          <a:xfrm>
            <a:off x="1035276" y="1071100"/>
            <a:ext cx="3067074" cy="2310726"/>
          </a:xfrm>
          <a:prstGeom prst="rect">
            <a:avLst/>
          </a:prstGeom>
          <a:noFill/>
          <a:ln>
            <a:noFill/>
          </a:ln>
        </p:spPr>
      </p:pic>
      <p:pic>
        <p:nvPicPr>
          <p:cNvPr id="713" name="Google Shape;713;p71"/>
          <p:cNvPicPr preferRelativeResize="0"/>
          <p:nvPr/>
        </p:nvPicPr>
        <p:blipFill>
          <a:blip r:embed="rId5">
            <a:alphaModFix/>
          </a:blip>
          <a:stretch>
            <a:fillRect/>
          </a:stretch>
        </p:blipFill>
        <p:spPr>
          <a:xfrm>
            <a:off x="5673575" y="1187788"/>
            <a:ext cx="2757325" cy="2077350"/>
          </a:xfrm>
          <a:prstGeom prst="rect">
            <a:avLst/>
          </a:prstGeom>
          <a:noFill/>
          <a:ln>
            <a:noFill/>
          </a:ln>
        </p:spPr>
      </p:pic>
      <p:pic>
        <p:nvPicPr>
          <p:cNvPr id="714" name="Google Shape;714;p71"/>
          <p:cNvPicPr preferRelativeResize="0"/>
          <p:nvPr/>
        </p:nvPicPr>
        <p:blipFill>
          <a:blip r:embed="rId6">
            <a:alphaModFix/>
          </a:blip>
          <a:stretch>
            <a:fillRect/>
          </a:stretch>
        </p:blipFill>
        <p:spPr>
          <a:xfrm>
            <a:off x="1472188" y="3610425"/>
            <a:ext cx="3102675" cy="1449050"/>
          </a:xfrm>
          <a:prstGeom prst="rect">
            <a:avLst/>
          </a:prstGeom>
          <a:noFill/>
          <a:ln>
            <a:noFill/>
          </a:ln>
        </p:spPr>
      </p:pic>
      <p:pic>
        <p:nvPicPr>
          <p:cNvPr id="715" name="Google Shape;715;p71"/>
          <p:cNvPicPr preferRelativeResize="0"/>
          <p:nvPr/>
        </p:nvPicPr>
        <p:blipFill>
          <a:blip r:embed="rId7">
            <a:alphaModFix/>
          </a:blip>
          <a:stretch>
            <a:fillRect/>
          </a:stretch>
        </p:blipFill>
        <p:spPr>
          <a:xfrm>
            <a:off x="5652087" y="3458035"/>
            <a:ext cx="3259349" cy="1505117"/>
          </a:xfrm>
          <a:prstGeom prst="rect">
            <a:avLst/>
          </a:prstGeom>
          <a:noFill/>
          <a:ln>
            <a:noFill/>
          </a:ln>
        </p:spPr>
      </p:pic>
      <p:sp>
        <p:nvSpPr>
          <p:cNvPr id="716" name="Google Shape;716;p71"/>
          <p:cNvSpPr/>
          <p:nvPr/>
        </p:nvSpPr>
        <p:spPr>
          <a:xfrm rot="1117809">
            <a:off x="74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1"/>
          <p:cNvSpPr txBox="1"/>
          <p:nvPr/>
        </p:nvSpPr>
        <p:spPr>
          <a:xfrm>
            <a:off x="372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0.84</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718" name="Google Shape;718;p71"/>
          <p:cNvSpPr/>
          <p:nvPr/>
        </p:nvSpPr>
        <p:spPr>
          <a:xfrm rot="1117809">
            <a:off x="4646014" y="3360654"/>
            <a:ext cx="1799391" cy="1535663"/>
          </a:xfrm>
          <a:prstGeom prst="irregularSeal2">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1"/>
          <p:cNvSpPr txBox="1"/>
          <p:nvPr/>
        </p:nvSpPr>
        <p:spPr>
          <a:xfrm>
            <a:off x="4944063" y="3937975"/>
            <a:ext cx="1203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Source Sans Pro"/>
                <a:ea typeface="Source Sans Pro"/>
                <a:cs typeface="Source Sans Pro"/>
                <a:sym typeface="Source Sans Pro"/>
              </a:rPr>
              <a:t>Acc = 0.83</a:t>
            </a:r>
            <a:endParaRPr b="1" sz="17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1000"/>
                                        <p:tgtEl>
                                          <p:spTgt spid="7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1000"/>
                                        <p:tgtEl>
                                          <p:spTgt spid="7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2"/>
          <p:cNvSpPr txBox="1"/>
          <p:nvPr>
            <p:ph type="title"/>
          </p:nvPr>
        </p:nvSpPr>
        <p:spPr>
          <a:xfrm>
            <a:off x="691450" y="522050"/>
            <a:ext cx="65892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300"/>
              <a:t>Time Series Analysis and Forecasting</a:t>
            </a:r>
            <a:endParaRPr sz="5200"/>
          </a:p>
        </p:txBody>
      </p:sp>
      <p:pic>
        <p:nvPicPr>
          <p:cNvPr id="725" name="Google Shape;725;p72"/>
          <p:cNvPicPr preferRelativeResize="0"/>
          <p:nvPr/>
        </p:nvPicPr>
        <p:blipFill rotWithShape="1">
          <a:blip r:embed="rId3">
            <a:alphaModFix/>
          </a:blip>
          <a:srcRect b="0" l="0" r="0" t="0"/>
          <a:stretch/>
        </p:blipFill>
        <p:spPr>
          <a:xfrm rot="-601461">
            <a:off x="3205448" y="3069091"/>
            <a:ext cx="5845855" cy="1577666"/>
          </a:xfrm>
          <a:prstGeom prst="rect">
            <a:avLst/>
          </a:prstGeom>
          <a:noFill/>
          <a:ln>
            <a:noFill/>
          </a:ln>
        </p:spPr>
      </p:pic>
      <p:sp>
        <p:nvSpPr>
          <p:cNvPr id="726" name="Google Shape;726;p72"/>
          <p:cNvSpPr txBox="1"/>
          <p:nvPr>
            <p:ph idx="1" type="subTitle"/>
          </p:nvPr>
        </p:nvSpPr>
        <p:spPr>
          <a:xfrm>
            <a:off x="691450" y="2322253"/>
            <a:ext cx="4485000" cy="88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number of fatal injuries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p:nvPr/>
        </p:nvSpPr>
        <p:spPr>
          <a:xfrm>
            <a:off x="4086301" y="189536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7"/>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of our Project</a:t>
            </a:r>
            <a:endParaRPr/>
          </a:p>
        </p:txBody>
      </p:sp>
      <p:sp>
        <p:nvSpPr>
          <p:cNvPr id="214" name="Google Shape;214;p37"/>
          <p:cNvSpPr txBox="1"/>
          <p:nvPr>
            <p:ph idx="3" type="subTitle"/>
          </p:nvPr>
        </p:nvSpPr>
        <p:spPr>
          <a:xfrm>
            <a:off x="3121063" y="3003900"/>
            <a:ext cx="29019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Predicting Injury Severity</a:t>
            </a:r>
            <a:endParaRPr/>
          </a:p>
        </p:txBody>
      </p:sp>
      <p:pic>
        <p:nvPicPr>
          <p:cNvPr id="215" name="Google Shape;215;p37"/>
          <p:cNvPicPr preferRelativeResize="0"/>
          <p:nvPr/>
        </p:nvPicPr>
        <p:blipFill rotWithShape="1">
          <a:blip r:embed="rId3">
            <a:alphaModFix/>
          </a:blip>
          <a:srcRect b="6512" l="5315" r="3201" t="11257"/>
          <a:stretch/>
        </p:blipFill>
        <p:spPr>
          <a:xfrm rot="7">
            <a:off x="6318918" y="243921"/>
            <a:ext cx="2477763" cy="1163658"/>
          </a:xfrm>
          <a:prstGeom prst="rect">
            <a:avLst/>
          </a:prstGeom>
          <a:noFill/>
          <a:ln>
            <a:noFill/>
          </a:ln>
        </p:spPr>
      </p:pic>
      <p:grpSp>
        <p:nvGrpSpPr>
          <p:cNvPr id="216" name="Google Shape;216;p37"/>
          <p:cNvGrpSpPr/>
          <p:nvPr/>
        </p:nvGrpSpPr>
        <p:grpSpPr>
          <a:xfrm>
            <a:off x="4336898" y="2159945"/>
            <a:ext cx="470218" cy="442240"/>
            <a:chOff x="6649231" y="1500021"/>
            <a:chExt cx="390287" cy="367065"/>
          </a:xfrm>
        </p:grpSpPr>
        <p:sp>
          <p:nvSpPr>
            <p:cNvPr id="217" name="Google Shape;217;p37"/>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18" name="Google Shape;218;p37"/>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19" name="Google Shape;219;p37"/>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0" name="Google Shape;220;p37"/>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1" name="Google Shape;221;p37"/>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2" name="Google Shape;222;p37"/>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3" name="Google Shape;223;p37"/>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4" name="Google Shape;224;p37"/>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5" name="Google Shape;225;p37"/>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6" name="Google Shape;226;p37"/>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7" name="Google Shape;227;p37"/>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28" name="Google Shape;228;p37"/>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grpSp>
      <p:pic>
        <p:nvPicPr>
          <p:cNvPr id="229" name="Google Shape;229;p37"/>
          <p:cNvPicPr preferRelativeResize="0"/>
          <p:nvPr/>
        </p:nvPicPr>
        <p:blipFill>
          <a:blip r:embed="rId4">
            <a:alphaModFix/>
          </a:blip>
          <a:stretch>
            <a:fillRect/>
          </a:stretch>
        </p:blipFill>
        <p:spPr>
          <a:xfrm>
            <a:off x="854250" y="3003900"/>
            <a:ext cx="1905000" cy="1905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pic>
        <p:nvPicPr>
          <p:cNvPr id="731" name="Google Shape;731;p73"/>
          <p:cNvPicPr preferRelativeResize="0"/>
          <p:nvPr/>
        </p:nvPicPr>
        <p:blipFill rotWithShape="1">
          <a:blip r:embed="rId3">
            <a:alphaModFix/>
          </a:blip>
          <a:srcRect b="18215" l="3174" r="2056" t="16283"/>
          <a:stretch/>
        </p:blipFill>
        <p:spPr>
          <a:xfrm rot="647233">
            <a:off x="5780142" y="-30070"/>
            <a:ext cx="4748444" cy="1736642"/>
          </a:xfrm>
          <a:prstGeom prst="rect">
            <a:avLst/>
          </a:prstGeom>
          <a:noFill/>
          <a:ln>
            <a:noFill/>
          </a:ln>
        </p:spPr>
      </p:pic>
      <p:sp>
        <p:nvSpPr>
          <p:cNvPr id="732" name="Google Shape;732;p73"/>
          <p:cNvSpPr txBox="1"/>
          <p:nvPr>
            <p:ph type="title"/>
          </p:nvPr>
        </p:nvSpPr>
        <p:spPr>
          <a:xfrm>
            <a:off x="-381012" y="24275"/>
            <a:ext cx="714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 Decomposition of Aircraft Accidents</a:t>
            </a:r>
            <a:endParaRPr/>
          </a:p>
        </p:txBody>
      </p:sp>
      <p:pic>
        <p:nvPicPr>
          <p:cNvPr id="733" name="Google Shape;733;p73"/>
          <p:cNvPicPr preferRelativeResize="0"/>
          <p:nvPr/>
        </p:nvPicPr>
        <p:blipFill>
          <a:blip r:embed="rId4">
            <a:alphaModFix/>
          </a:blip>
          <a:stretch>
            <a:fillRect/>
          </a:stretch>
        </p:blipFill>
        <p:spPr>
          <a:xfrm>
            <a:off x="152400" y="1378450"/>
            <a:ext cx="8213575" cy="3612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pic>
        <p:nvPicPr>
          <p:cNvPr id="738" name="Google Shape;738;p74"/>
          <p:cNvPicPr preferRelativeResize="0"/>
          <p:nvPr/>
        </p:nvPicPr>
        <p:blipFill rotWithShape="1">
          <a:blip r:embed="rId3">
            <a:alphaModFix/>
          </a:blip>
          <a:srcRect b="18215" l="3174" r="2056" t="16283"/>
          <a:stretch/>
        </p:blipFill>
        <p:spPr>
          <a:xfrm rot="647233">
            <a:off x="5461467" y="98005"/>
            <a:ext cx="4748444" cy="1736642"/>
          </a:xfrm>
          <a:prstGeom prst="rect">
            <a:avLst/>
          </a:prstGeom>
          <a:noFill/>
          <a:ln>
            <a:noFill/>
          </a:ln>
        </p:spPr>
      </p:pic>
      <p:sp>
        <p:nvSpPr>
          <p:cNvPr id="739" name="Google Shape;739;p74"/>
          <p:cNvSpPr txBox="1"/>
          <p:nvPr>
            <p:ph type="title"/>
          </p:nvPr>
        </p:nvSpPr>
        <p:spPr>
          <a:xfrm>
            <a:off x="713100" y="2687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Series Decomposition of Fatal Injuries</a:t>
            </a:r>
            <a:endParaRPr/>
          </a:p>
        </p:txBody>
      </p:sp>
      <p:pic>
        <p:nvPicPr>
          <p:cNvPr id="740" name="Google Shape;740;p74"/>
          <p:cNvPicPr preferRelativeResize="0"/>
          <p:nvPr/>
        </p:nvPicPr>
        <p:blipFill>
          <a:blip r:embed="rId4">
            <a:alphaModFix/>
          </a:blip>
          <a:stretch>
            <a:fillRect/>
          </a:stretch>
        </p:blipFill>
        <p:spPr>
          <a:xfrm>
            <a:off x="819388" y="1410428"/>
            <a:ext cx="7505225" cy="3320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5"/>
          <p:cNvSpPr txBox="1"/>
          <p:nvPr>
            <p:ph type="title"/>
          </p:nvPr>
        </p:nvSpPr>
        <p:spPr>
          <a:xfrm>
            <a:off x="713100" y="890222"/>
            <a:ext cx="6453000" cy="129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746" name="Google Shape;746;p75"/>
          <p:cNvSpPr txBox="1"/>
          <p:nvPr>
            <p:ph idx="1" type="subTitle"/>
          </p:nvPr>
        </p:nvSpPr>
        <p:spPr>
          <a:xfrm>
            <a:off x="713100" y="2252252"/>
            <a:ext cx="4485000" cy="147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Autoregressive Integrated Moving Average</a:t>
            </a:r>
            <a:endParaRPr/>
          </a:p>
          <a:p>
            <a:pPr indent="-342900" lvl="0" marL="457200" rtl="0" algn="l">
              <a:spcBef>
                <a:spcPts val="0"/>
              </a:spcBef>
              <a:spcAft>
                <a:spcPts val="0"/>
              </a:spcAft>
              <a:buSzPts val="1800"/>
              <a:buChar char="-"/>
            </a:pPr>
            <a:r>
              <a:rPr lang="en"/>
              <a:t>Used for time series forecasting</a:t>
            </a:r>
            <a:endParaRPr/>
          </a:p>
          <a:p>
            <a:pPr indent="-342900" lvl="0" marL="457200" rtl="0" algn="l">
              <a:spcBef>
                <a:spcPts val="0"/>
              </a:spcBef>
              <a:spcAft>
                <a:spcPts val="0"/>
              </a:spcAft>
              <a:buSzPts val="1800"/>
              <a:buChar char="-"/>
            </a:pPr>
            <a:r>
              <a:rPr lang="en"/>
              <a:t>A</a:t>
            </a:r>
            <a:r>
              <a:rPr lang="en"/>
              <a:t>RIMA models are denoted with the notation ARIMA(p, d, q)</a:t>
            </a:r>
            <a:endParaRPr/>
          </a:p>
        </p:txBody>
      </p:sp>
      <p:pic>
        <p:nvPicPr>
          <p:cNvPr id="747" name="Google Shape;747;p75"/>
          <p:cNvPicPr preferRelativeResize="0"/>
          <p:nvPr/>
        </p:nvPicPr>
        <p:blipFill rotWithShape="1">
          <a:blip r:embed="rId3">
            <a:alphaModFix/>
          </a:blip>
          <a:srcRect b="0" l="0" r="0" t="0"/>
          <a:stretch/>
        </p:blipFill>
        <p:spPr>
          <a:xfrm rot="-601461">
            <a:off x="2899773" y="2976391"/>
            <a:ext cx="5845855" cy="157766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 name="Shape 751"/>
        <p:cNvGrpSpPr/>
        <p:nvPr/>
      </p:nvGrpSpPr>
      <p:grpSpPr>
        <a:xfrm>
          <a:off x="0" y="0"/>
          <a:ext cx="0" cy="0"/>
          <a:chOff x="0" y="0"/>
          <a:chExt cx="0" cy="0"/>
        </a:xfrm>
      </p:grpSpPr>
      <p:sp>
        <p:nvSpPr>
          <p:cNvPr id="752" name="Google Shape;752;p76"/>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Accidents</a:t>
            </a:r>
            <a:endParaRPr/>
          </a:p>
        </p:txBody>
      </p:sp>
      <p:pic>
        <p:nvPicPr>
          <p:cNvPr id="753" name="Google Shape;753;p76"/>
          <p:cNvPicPr preferRelativeResize="0"/>
          <p:nvPr/>
        </p:nvPicPr>
        <p:blipFill>
          <a:blip r:embed="rId3">
            <a:alphaModFix/>
          </a:blip>
          <a:stretch>
            <a:fillRect/>
          </a:stretch>
        </p:blipFill>
        <p:spPr>
          <a:xfrm>
            <a:off x="758413" y="2124650"/>
            <a:ext cx="7627174" cy="1877000"/>
          </a:xfrm>
          <a:prstGeom prst="rect">
            <a:avLst/>
          </a:prstGeom>
          <a:noFill/>
          <a:ln>
            <a:noFill/>
          </a:ln>
        </p:spPr>
      </p:pic>
      <p:sp>
        <p:nvSpPr>
          <p:cNvPr id="754" name="Google Shape;754;p76"/>
          <p:cNvSpPr txBox="1"/>
          <p:nvPr/>
        </p:nvSpPr>
        <p:spPr>
          <a:xfrm>
            <a:off x="743025" y="1573650"/>
            <a:ext cx="7045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Summary of ARIMA model </a:t>
            </a:r>
            <a:r>
              <a:rPr lang="en">
                <a:solidFill>
                  <a:schemeClr val="dk1"/>
                </a:solidFill>
                <a:latin typeface="Source Sans Pro"/>
                <a:ea typeface="Source Sans Pro"/>
                <a:cs typeface="Source Sans Pro"/>
                <a:sym typeface="Source Sans Pro"/>
              </a:rPr>
              <a:t>chosen based on lowest Akaike's Information Criterion (AIC)</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sp>
        <p:nvSpPr>
          <p:cNvPr id="759" name="Google Shape;759;p77"/>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Accidents</a:t>
            </a:r>
            <a:endParaRPr/>
          </a:p>
        </p:txBody>
      </p:sp>
      <p:sp>
        <p:nvSpPr>
          <p:cNvPr id="760" name="Google Shape;760;p77"/>
          <p:cNvSpPr txBox="1"/>
          <p:nvPr/>
        </p:nvSpPr>
        <p:spPr>
          <a:xfrm>
            <a:off x="3252000" y="1353675"/>
            <a:ext cx="26400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Diagnostics for the ARIMA Model</a:t>
            </a:r>
            <a:endParaRPr>
              <a:solidFill>
                <a:schemeClr val="dk1"/>
              </a:solidFill>
              <a:latin typeface="Source Sans Pro"/>
              <a:ea typeface="Source Sans Pro"/>
              <a:cs typeface="Source Sans Pro"/>
              <a:sym typeface="Source Sans Pro"/>
            </a:endParaRPr>
          </a:p>
        </p:txBody>
      </p:sp>
      <p:pic>
        <p:nvPicPr>
          <p:cNvPr id="761" name="Google Shape;761;p77"/>
          <p:cNvPicPr preferRelativeResize="0"/>
          <p:nvPr/>
        </p:nvPicPr>
        <p:blipFill>
          <a:blip r:embed="rId3">
            <a:alphaModFix/>
          </a:blip>
          <a:stretch>
            <a:fillRect/>
          </a:stretch>
        </p:blipFill>
        <p:spPr>
          <a:xfrm>
            <a:off x="1973300" y="1806900"/>
            <a:ext cx="5197400" cy="32320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5" name="Shape 765"/>
        <p:cNvGrpSpPr/>
        <p:nvPr/>
      </p:nvGrpSpPr>
      <p:grpSpPr>
        <a:xfrm>
          <a:off x="0" y="0"/>
          <a:ext cx="0" cy="0"/>
          <a:chOff x="0" y="0"/>
          <a:chExt cx="0" cy="0"/>
        </a:xfrm>
      </p:grpSpPr>
      <p:sp>
        <p:nvSpPr>
          <p:cNvPr id="766" name="Google Shape;766;p78"/>
          <p:cNvSpPr txBox="1"/>
          <p:nvPr>
            <p:ph type="title"/>
          </p:nvPr>
        </p:nvSpPr>
        <p:spPr>
          <a:xfrm>
            <a:off x="238050" y="114525"/>
            <a:ext cx="4688700" cy="9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Forecasts of Number of Accidents</a:t>
            </a:r>
            <a:endParaRPr/>
          </a:p>
        </p:txBody>
      </p:sp>
      <p:pic>
        <p:nvPicPr>
          <p:cNvPr id="767" name="Google Shape;767;p78"/>
          <p:cNvPicPr preferRelativeResize="0"/>
          <p:nvPr/>
        </p:nvPicPr>
        <p:blipFill>
          <a:blip r:embed="rId3">
            <a:alphaModFix/>
          </a:blip>
          <a:stretch>
            <a:fillRect/>
          </a:stretch>
        </p:blipFill>
        <p:spPr>
          <a:xfrm>
            <a:off x="552438" y="1297888"/>
            <a:ext cx="7572375" cy="3705225"/>
          </a:xfrm>
          <a:prstGeom prst="rect">
            <a:avLst/>
          </a:prstGeom>
          <a:noFill/>
          <a:ln>
            <a:noFill/>
          </a:ln>
        </p:spPr>
      </p:pic>
      <p:sp>
        <p:nvSpPr>
          <p:cNvPr id="768" name="Google Shape;768;p78"/>
          <p:cNvSpPr txBox="1"/>
          <p:nvPr/>
        </p:nvSpPr>
        <p:spPr>
          <a:xfrm>
            <a:off x="4793000" y="270273"/>
            <a:ext cx="3449700" cy="9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To help us understand the accuracy of our forecasts, we compare predicted number of accidents to real number of accidents of the time series</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 name="Shape 772"/>
        <p:cNvGrpSpPr/>
        <p:nvPr/>
      </p:nvGrpSpPr>
      <p:grpSpPr>
        <a:xfrm>
          <a:off x="0" y="0"/>
          <a:ext cx="0" cy="0"/>
          <a:chOff x="0" y="0"/>
          <a:chExt cx="0" cy="0"/>
        </a:xfrm>
      </p:grpSpPr>
      <p:sp>
        <p:nvSpPr>
          <p:cNvPr id="773" name="Google Shape;773;p79"/>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Producing and visualizing forecasts</a:t>
            </a:r>
            <a:endParaRPr/>
          </a:p>
          <a:p>
            <a:pPr indent="0" lvl="0" marL="0" rtl="0" algn="l">
              <a:spcBef>
                <a:spcPts val="0"/>
              </a:spcBef>
              <a:spcAft>
                <a:spcPts val="0"/>
              </a:spcAft>
              <a:buNone/>
            </a:pPr>
            <a:r>
              <a:t/>
            </a:r>
            <a:endParaRPr/>
          </a:p>
        </p:txBody>
      </p:sp>
      <p:pic>
        <p:nvPicPr>
          <p:cNvPr id="774" name="Google Shape;774;p79"/>
          <p:cNvPicPr preferRelativeResize="0"/>
          <p:nvPr/>
        </p:nvPicPr>
        <p:blipFill>
          <a:blip r:embed="rId3">
            <a:alphaModFix/>
          </a:blip>
          <a:stretch>
            <a:fillRect/>
          </a:stretch>
        </p:blipFill>
        <p:spPr>
          <a:xfrm>
            <a:off x="565175" y="1059525"/>
            <a:ext cx="8013633" cy="3894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0"/>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Fatal Injuries</a:t>
            </a:r>
            <a:endParaRPr/>
          </a:p>
        </p:txBody>
      </p:sp>
      <p:sp>
        <p:nvSpPr>
          <p:cNvPr id="780" name="Google Shape;780;p80"/>
          <p:cNvSpPr txBox="1"/>
          <p:nvPr/>
        </p:nvSpPr>
        <p:spPr>
          <a:xfrm>
            <a:off x="743025" y="1458400"/>
            <a:ext cx="70458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Summary of ARIMA model chosen based on lowest Akaike's Information Criterion (AIC)</a:t>
            </a:r>
            <a:endParaRPr>
              <a:solidFill>
                <a:schemeClr val="dk1"/>
              </a:solidFill>
              <a:latin typeface="Source Sans Pro"/>
              <a:ea typeface="Source Sans Pro"/>
              <a:cs typeface="Source Sans Pro"/>
              <a:sym typeface="Source Sans Pro"/>
            </a:endParaRPr>
          </a:p>
        </p:txBody>
      </p:sp>
      <p:pic>
        <p:nvPicPr>
          <p:cNvPr id="781" name="Google Shape;781;p80"/>
          <p:cNvPicPr preferRelativeResize="0"/>
          <p:nvPr/>
        </p:nvPicPr>
        <p:blipFill>
          <a:blip r:embed="rId3">
            <a:alphaModFix/>
          </a:blip>
          <a:stretch>
            <a:fillRect/>
          </a:stretch>
        </p:blipFill>
        <p:spPr>
          <a:xfrm>
            <a:off x="202063" y="2090350"/>
            <a:ext cx="8739875" cy="2131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1"/>
          <p:cNvSpPr txBox="1"/>
          <p:nvPr>
            <p:ph type="title"/>
          </p:nvPr>
        </p:nvSpPr>
        <p:spPr>
          <a:xfrm>
            <a:off x="407025" y="3713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Fitting the ARIMA Model  for Number of Fatal Injuries</a:t>
            </a:r>
            <a:endParaRPr/>
          </a:p>
        </p:txBody>
      </p:sp>
      <p:sp>
        <p:nvSpPr>
          <p:cNvPr id="787" name="Google Shape;787;p81"/>
          <p:cNvSpPr txBox="1"/>
          <p:nvPr/>
        </p:nvSpPr>
        <p:spPr>
          <a:xfrm>
            <a:off x="2815575" y="1468900"/>
            <a:ext cx="2900700" cy="3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Diagnostics for the ARIMA Model</a:t>
            </a:r>
            <a:endParaRPr>
              <a:solidFill>
                <a:schemeClr val="dk1"/>
              </a:solidFill>
              <a:latin typeface="Source Sans Pro"/>
              <a:ea typeface="Source Sans Pro"/>
              <a:cs typeface="Source Sans Pro"/>
              <a:sym typeface="Source Sans Pro"/>
            </a:endParaRPr>
          </a:p>
        </p:txBody>
      </p:sp>
      <p:pic>
        <p:nvPicPr>
          <p:cNvPr id="788" name="Google Shape;788;p81"/>
          <p:cNvPicPr preferRelativeResize="0"/>
          <p:nvPr/>
        </p:nvPicPr>
        <p:blipFill>
          <a:blip r:embed="rId3">
            <a:alphaModFix/>
          </a:blip>
          <a:stretch>
            <a:fillRect/>
          </a:stretch>
        </p:blipFill>
        <p:spPr>
          <a:xfrm>
            <a:off x="2090912" y="1780775"/>
            <a:ext cx="4350025" cy="31636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2"/>
          <p:cNvSpPr txBox="1"/>
          <p:nvPr>
            <p:ph type="title"/>
          </p:nvPr>
        </p:nvSpPr>
        <p:spPr>
          <a:xfrm>
            <a:off x="238050" y="114525"/>
            <a:ext cx="6131100" cy="9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Forecasts of </a:t>
            </a:r>
            <a:r>
              <a:rPr lang="en"/>
              <a:t> Number of Fatal Injuries</a:t>
            </a:r>
            <a:endParaRPr/>
          </a:p>
        </p:txBody>
      </p:sp>
      <p:pic>
        <p:nvPicPr>
          <p:cNvPr id="794" name="Google Shape;794;p82"/>
          <p:cNvPicPr preferRelativeResize="0"/>
          <p:nvPr/>
        </p:nvPicPr>
        <p:blipFill>
          <a:blip r:embed="rId3">
            <a:alphaModFix/>
          </a:blip>
          <a:stretch>
            <a:fillRect/>
          </a:stretch>
        </p:blipFill>
        <p:spPr>
          <a:xfrm>
            <a:off x="737000" y="1208675"/>
            <a:ext cx="7670003" cy="376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rot="928592">
            <a:off x="275736" y="2141909"/>
            <a:ext cx="5891553" cy="2269858"/>
          </a:xfrm>
          <a:prstGeom prst="rect">
            <a:avLst/>
          </a:prstGeom>
          <a:noFill/>
          <a:ln>
            <a:noFill/>
          </a:ln>
        </p:spPr>
      </p:pic>
      <p:sp>
        <p:nvSpPr>
          <p:cNvPr id="235" name="Google Shape;235;p38"/>
          <p:cNvSpPr txBox="1"/>
          <p:nvPr>
            <p:ph type="title"/>
          </p:nvPr>
        </p:nvSpPr>
        <p:spPr>
          <a:xfrm>
            <a:off x="5039563" y="2377803"/>
            <a:ext cx="3389700" cy="387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—Kheirallah Samaha</a:t>
            </a:r>
            <a:endParaRPr/>
          </a:p>
        </p:txBody>
      </p:sp>
      <p:sp>
        <p:nvSpPr>
          <p:cNvPr id="236" name="Google Shape;236;p38"/>
          <p:cNvSpPr txBox="1"/>
          <p:nvPr>
            <p:ph idx="1" type="subTitle"/>
          </p:nvPr>
        </p:nvSpPr>
        <p:spPr>
          <a:xfrm>
            <a:off x="4071475" y="828302"/>
            <a:ext cx="4357800" cy="1662300"/>
          </a:xfrm>
          <a:prstGeom prst="rect">
            <a:avLst/>
          </a:prstGeom>
        </p:spPr>
        <p:txBody>
          <a:bodyPr anchorCtr="0" anchor="t" bIns="91425" lIns="91425" spcFirstLastPara="1" rIns="91425" wrap="square" tIns="91425">
            <a:spAutoFit/>
          </a:bodyPr>
          <a:lstStyle/>
          <a:p>
            <a:pPr indent="0" lvl="0" marL="0" rtl="0" algn="r">
              <a:spcBef>
                <a:spcPts val="0"/>
              </a:spcBef>
              <a:spcAft>
                <a:spcPts val="0"/>
              </a:spcAft>
              <a:buNone/>
            </a:pPr>
            <a:r>
              <a:rPr lang="en"/>
              <a:t>Data Used: Aviation Accident Database &amp; Synopses </a:t>
            </a:r>
            <a:endParaRPr/>
          </a:p>
          <a:p>
            <a:pPr indent="0" lvl="0" marL="0" rtl="0" algn="r">
              <a:spcBef>
                <a:spcPts val="0"/>
              </a:spcBef>
              <a:spcAft>
                <a:spcPts val="0"/>
              </a:spcAft>
              <a:buNone/>
            </a:pPr>
            <a:r>
              <a:rPr lang="en"/>
              <a:t>(up to Feb 2021)</a:t>
            </a:r>
            <a:endParaRPr/>
          </a:p>
          <a:p>
            <a:pPr indent="0" lvl="0" marL="0" rtl="0" algn="r">
              <a:spcBef>
                <a:spcPts val="0"/>
              </a:spcBef>
              <a:spcAft>
                <a:spcPts val="0"/>
              </a:spcAft>
              <a:buNone/>
            </a:pPr>
            <a:r>
              <a:rPr lang="en"/>
              <a:t> </a:t>
            </a:r>
            <a:endParaRPr/>
          </a:p>
        </p:txBody>
      </p:sp>
      <p:sp>
        <p:nvSpPr>
          <p:cNvPr id="237" name="Google Shape;237;p38"/>
          <p:cNvSpPr txBox="1"/>
          <p:nvPr/>
        </p:nvSpPr>
        <p:spPr>
          <a:xfrm>
            <a:off x="6089700" y="3819900"/>
            <a:ext cx="305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666666"/>
                </a:solidFill>
                <a:latin typeface="Source Sans Pro"/>
                <a:ea typeface="Source Sans Pro"/>
                <a:cs typeface="Source Sans Pro"/>
                <a:sym typeface="Source Sans Pro"/>
              </a:rPr>
              <a:t>Source: </a:t>
            </a:r>
            <a:r>
              <a:rPr lang="en" sz="1000" u="sng">
                <a:solidFill>
                  <a:srgbClr val="157DD9"/>
                </a:solidFill>
                <a:latin typeface="Source Sans Pro"/>
                <a:ea typeface="Source Sans Pro"/>
                <a:cs typeface="Source Sans Pro"/>
                <a:sym typeface="Source Sans Pro"/>
                <a:hlinkClick r:id="rId4">
                  <a:extLst>
                    <a:ext uri="{A12FA001-AC4F-418D-AE19-62706E023703}">
                      <ahyp:hlinkClr val="tx"/>
                    </a:ext>
                  </a:extLst>
                </a:hlinkClick>
              </a:rPr>
              <a:t>https://www.kaggle.com/datasets/khsamaha/aviation-accident-database-synopses</a:t>
            </a:r>
            <a:r>
              <a:rPr lang="en" sz="1000">
                <a:solidFill>
                  <a:srgbClr val="157DD9"/>
                </a:solidFill>
                <a:latin typeface="Source Sans Pro"/>
                <a:ea typeface="Source Sans Pro"/>
                <a:cs typeface="Source Sans Pro"/>
                <a:sym typeface="Source Sans Pro"/>
              </a:rPr>
              <a:t> </a:t>
            </a:r>
            <a:endParaRPr sz="1000">
              <a:solidFill>
                <a:srgbClr val="157DD9"/>
              </a:solidFill>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9E9E9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666666"/>
                </a:solidFill>
                <a:latin typeface="Source Sans Pro"/>
                <a:ea typeface="Source Sans Pro"/>
                <a:cs typeface="Source Sans Pro"/>
                <a:sym typeface="Source Sans Pro"/>
              </a:rPr>
              <a:t>Description of data: </a:t>
            </a:r>
            <a:r>
              <a:rPr lang="en" sz="1000" u="sng">
                <a:solidFill>
                  <a:srgbClr val="157DD9"/>
                </a:solidFill>
                <a:latin typeface="Source Sans Pro"/>
                <a:ea typeface="Source Sans Pro"/>
                <a:cs typeface="Source Sans Pro"/>
                <a:sym typeface="Source Sans Pro"/>
                <a:hlinkClick r:id="rId5">
                  <a:extLst>
                    <a:ext uri="{A12FA001-AC4F-418D-AE19-62706E023703}">
                      <ahyp:hlinkClr val="tx"/>
                    </a:ext>
                  </a:extLst>
                </a:hlinkClick>
              </a:rPr>
              <a:t>https://www.ntsb.gov/_layouts/15/ntsb.aviation/AviationDownloadDataDictionary.aspx</a:t>
            </a:r>
            <a:endParaRPr sz="1000">
              <a:solidFill>
                <a:srgbClr val="157DD9"/>
              </a:solidFill>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238" name="Google Shape;238;p38"/>
          <p:cNvPicPr preferRelativeResize="0"/>
          <p:nvPr/>
        </p:nvPicPr>
        <p:blipFill>
          <a:blip r:embed="rId6">
            <a:alphaModFix/>
          </a:blip>
          <a:stretch>
            <a:fillRect/>
          </a:stretch>
        </p:blipFill>
        <p:spPr>
          <a:xfrm>
            <a:off x="7411450" y="2798062"/>
            <a:ext cx="952500" cy="714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3"/>
          <p:cNvSpPr txBox="1"/>
          <p:nvPr>
            <p:ph type="title"/>
          </p:nvPr>
        </p:nvSpPr>
        <p:spPr>
          <a:xfrm>
            <a:off x="386750" y="1213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Producing and visualizing forecast of Fatal  Injuries</a:t>
            </a:r>
            <a:endParaRPr sz="3000"/>
          </a:p>
          <a:p>
            <a:pPr indent="0" lvl="0" marL="0" rtl="0" algn="l">
              <a:spcBef>
                <a:spcPts val="0"/>
              </a:spcBef>
              <a:spcAft>
                <a:spcPts val="0"/>
              </a:spcAft>
              <a:buNone/>
            </a:pPr>
            <a:r>
              <a:t/>
            </a:r>
            <a:endParaRPr sz="3000"/>
          </a:p>
        </p:txBody>
      </p:sp>
      <p:pic>
        <p:nvPicPr>
          <p:cNvPr id="800" name="Google Shape;800;p83"/>
          <p:cNvPicPr preferRelativeResize="0"/>
          <p:nvPr/>
        </p:nvPicPr>
        <p:blipFill>
          <a:blip r:embed="rId3">
            <a:alphaModFix/>
          </a:blip>
          <a:stretch>
            <a:fillRect/>
          </a:stretch>
        </p:blipFill>
        <p:spPr>
          <a:xfrm>
            <a:off x="636649" y="1196925"/>
            <a:ext cx="7870700" cy="383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84"/>
          <p:cNvSpPr txBox="1"/>
          <p:nvPr>
            <p:ph type="title"/>
          </p:nvPr>
        </p:nvSpPr>
        <p:spPr>
          <a:xfrm>
            <a:off x="713100" y="3732688"/>
            <a:ext cx="5966100" cy="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Intelligent Decision Outcome </a:t>
            </a:r>
            <a:endParaRPr/>
          </a:p>
        </p:txBody>
      </p:sp>
      <p:sp>
        <p:nvSpPr>
          <p:cNvPr id="806" name="Google Shape;806;p84"/>
          <p:cNvSpPr txBox="1"/>
          <p:nvPr>
            <p:ph idx="2" type="title"/>
          </p:nvPr>
        </p:nvSpPr>
        <p:spPr>
          <a:xfrm>
            <a:off x="713100" y="2534189"/>
            <a:ext cx="1373100" cy="7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pic>
        <p:nvPicPr>
          <p:cNvPr id="807" name="Google Shape;807;p84"/>
          <p:cNvPicPr preferRelativeResize="0"/>
          <p:nvPr/>
        </p:nvPicPr>
        <p:blipFill rotWithShape="1">
          <a:blip r:embed="rId3">
            <a:alphaModFix/>
          </a:blip>
          <a:srcRect b="0" l="0" r="0" t="0"/>
          <a:stretch/>
        </p:blipFill>
        <p:spPr>
          <a:xfrm rot="275821">
            <a:off x="3005915" y="809738"/>
            <a:ext cx="6100942" cy="1988325"/>
          </a:xfrm>
          <a:prstGeom prst="rect">
            <a:avLst/>
          </a:prstGeom>
          <a:noFill/>
          <a:ln>
            <a:noFill/>
          </a:ln>
        </p:spPr>
      </p:pic>
      <p:pic>
        <p:nvPicPr>
          <p:cNvPr id="808" name="Google Shape;808;p84"/>
          <p:cNvPicPr preferRelativeResize="0"/>
          <p:nvPr/>
        </p:nvPicPr>
        <p:blipFill>
          <a:blip r:embed="rId4">
            <a:alphaModFix/>
          </a:blip>
          <a:stretch>
            <a:fillRect/>
          </a:stretch>
        </p:blipFill>
        <p:spPr>
          <a:xfrm>
            <a:off x="411075" y="270700"/>
            <a:ext cx="1782700" cy="2037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85"/>
          <p:cNvSpPr txBox="1"/>
          <p:nvPr>
            <p:ph type="title"/>
          </p:nvPr>
        </p:nvSpPr>
        <p:spPr>
          <a:xfrm>
            <a:off x="386750" y="1213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Findings</a:t>
            </a:r>
            <a:endParaRPr sz="3000"/>
          </a:p>
          <a:p>
            <a:pPr indent="0" lvl="0" marL="0" rtl="0" algn="l">
              <a:spcBef>
                <a:spcPts val="0"/>
              </a:spcBef>
              <a:spcAft>
                <a:spcPts val="0"/>
              </a:spcAft>
              <a:buNone/>
            </a:pPr>
            <a:r>
              <a:t/>
            </a:r>
            <a:endParaRPr sz="3000"/>
          </a:p>
        </p:txBody>
      </p:sp>
      <p:sp>
        <p:nvSpPr>
          <p:cNvPr id="814" name="Google Shape;814;p85"/>
          <p:cNvSpPr txBox="1"/>
          <p:nvPr/>
        </p:nvSpPr>
        <p:spPr>
          <a:xfrm>
            <a:off x="559800" y="2968375"/>
            <a:ext cx="8024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There is a </a:t>
            </a:r>
            <a:r>
              <a:rPr b="1" lang="en" sz="1800">
                <a:solidFill>
                  <a:schemeClr val="dk2"/>
                </a:solidFill>
                <a:latin typeface="Manrope"/>
                <a:ea typeface="Manrope"/>
                <a:cs typeface="Manrope"/>
                <a:sym typeface="Manrope"/>
              </a:rPr>
              <a:t>downward trend</a:t>
            </a:r>
            <a:r>
              <a:rPr lang="en" sz="1800">
                <a:solidFill>
                  <a:schemeClr val="dk2"/>
                </a:solidFill>
                <a:latin typeface="Manrope"/>
                <a:ea typeface="Manrope"/>
                <a:cs typeface="Manrope"/>
                <a:sym typeface="Manrope"/>
              </a:rPr>
              <a:t> of Number of Accidents and Number of fatal injuries based on </a:t>
            </a:r>
            <a:r>
              <a:rPr b="1" lang="en" sz="1800">
                <a:solidFill>
                  <a:schemeClr val="dk2"/>
                </a:solidFill>
                <a:latin typeface="Manrope"/>
                <a:ea typeface="Manrope"/>
                <a:cs typeface="Manrope"/>
                <a:sym typeface="Manrope"/>
              </a:rPr>
              <a:t>time series forecasting</a:t>
            </a:r>
            <a:endParaRPr b="1" sz="1800">
              <a:solidFill>
                <a:schemeClr val="dk2"/>
              </a:solidFill>
              <a:latin typeface="Manrope"/>
              <a:ea typeface="Manrope"/>
              <a:cs typeface="Manrope"/>
              <a:sym typeface="Manrope"/>
            </a:endParaRPr>
          </a:p>
        </p:txBody>
      </p:sp>
      <p:sp>
        <p:nvSpPr>
          <p:cNvPr id="815" name="Google Shape;815;p85"/>
          <p:cNvSpPr txBox="1"/>
          <p:nvPr/>
        </p:nvSpPr>
        <p:spPr>
          <a:xfrm>
            <a:off x="559800" y="1907250"/>
            <a:ext cx="80244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latin typeface="Manrope"/>
                <a:ea typeface="Manrope"/>
                <a:cs typeface="Manrope"/>
                <a:sym typeface="Manrope"/>
              </a:rPr>
              <a:t>Balanced Random Forest Classifier</a:t>
            </a:r>
            <a:r>
              <a:rPr lang="en" sz="1800">
                <a:solidFill>
                  <a:schemeClr val="dk2"/>
                </a:solidFill>
                <a:latin typeface="Manrope"/>
                <a:ea typeface="Manrope"/>
                <a:cs typeface="Manrope"/>
                <a:sym typeface="Manrope"/>
              </a:rPr>
              <a:t> was the best at </a:t>
            </a:r>
            <a:r>
              <a:rPr lang="en" sz="1800">
                <a:solidFill>
                  <a:schemeClr val="dk2"/>
                </a:solidFill>
                <a:latin typeface="Manrope"/>
                <a:ea typeface="Manrope"/>
                <a:cs typeface="Manrope"/>
                <a:sym typeface="Manrope"/>
              </a:rPr>
              <a:t>predicting Injury Severity of Aircraft Accidents based on classification accuracy and biasness of data</a:t>
            </a:r>
            <a:endParaRPr sz="1800">
              <a:solidFill>
                <a:schemeClr val="dk2"/>
              </a:solidFill>
              <a:latin typeface="Manrope"/>
              <a:ea typeface="Manrope"/>
              <a:cs typeface="Manrope"/>
              <a:sym typeface="Manrope"/>
            </a:endParaRPr>
          </a:p>
        </p:txBody>
      </p:sp>
      <p:pic>
        <p:nvPicPr>
          <p:cNvPr id="816" name="Google Shape;816;p85"/>
          <p:cNvPicPr preferRelativeResize="0"/>
          <p:nvPr/>
        </p:nvPicPr>
        <p:blipFill>
          <a:blip r:embed="rId3">
            <a:alphaModFix/>
          </a:blip>
          <a:stretch>
            <a:fillRect/>
          </a:stretch>
        </p:blipFill>
        <p:spPr>
          <a:xfrm>
            <a:off x="6348650" y="280725"/>
            <a:ext cx="1328150" cy="1328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6"/>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Things We Learnt</a:t>
            </a:r>
            <a:endParaRPr/>
          </a:p>
        </p:txBody>
      </p:sp>
      <p:sp>
        <p:nvSpPr>
          <p:cNvPr id="822" name="Google Shape;822;p86"/>
          <p:cNvSpPr/>
          <p:nvPr/>
        </p:nvSpPr>
        <p:spPr>
          <a:xfrm>
            <a:off x="3474280" y="2156686"/>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3" name="Google Shape;823;p86"/>
          <p:cNvSpPr txBox="1"/>
          <p:nvPr/>
        </p:nvSpPr>
        <p:spPr>
          <a:xfrm>
            <a:off x="713100" y="2380288"/>
            <a:ext cx="2513400" cy="37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Manrope"/>
                <a:ea typeface="Manrope"/>
                <a:cs typeface="Manrope"/>
                <a:sym typeface="Manrope"/>
              </a:rPr>
              <a:t>Cross Validation</a:t>
            </a:r>
            <a:endParaRPr sz="1800">
              <a:solidFill>
                <a:schemeClr val="dk2"/>
              </a:solidFill>
              <a:latin typeface="Manrope"/>
              <a:ea typeface="Manrope"/>
              <a:cs typeface="Manrope"/>
              <a:sym typeface="Manrope"/>
            </a:endParaRPr>
          </a:p>
          <a:p>
            <a:pPr indent="0" lvl="0" marL="0" rtl="0" algn="r">
              <a:spcBef>
                <a:spcPts val="0"/>
              </a:spcBef>
              <a:spcAft>
                <a:spcPts val="0"/>
              </a:spcAft>
              <a:buNone/>
            </a:pPr>
            <a:r>
              <a:rPr lang="en" sz="1800">
                <a:solidFill>
                  <a:schemeClr val="dk2"/>
                </a:solidFill>
                <a:latin typeface="Manrope"/>
                <a:ea typeface="Manrope"/>
                <a:cs typeface="Manrope"/>
                <a:sym typeface="Manrope"/>
              </a:rPr>
              <a:t>(Grid Search)</a:t>
            </a:r>
            <a:endParaRPr sz="1800">
              <a:solidFill>
                <a:schemeClr val="dk2"/>
              </a:solidFill>
              <a:latin typeface="Manrope"/>
              <a:ea typeface="Manrope"/>
              <a:cs typeface="Manrope"/>
              <a:sym typeface="Manrope"/>
            </a:endParaRPr>
          </a:p>
        </p:txBody>
      </p:sp>
      <p:sp>
        <p:nvSpPr>
          <p:cNvPr id="824" name="Google Shape;824;p86"/>
          <p:cNvSpPr/>
          <p:nvPr/>
        </p:nvSpPr>
        <p:spPr>
          <a:xfrm>
            <a:off x="4843780" y="1451554"/>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86"/>
          <p:cNvSpPr txBox="1"/>
          <p:nvPr/>
        </p:nvSpPr>
        <p:spPr>
          <a:xfrm>
            <a:off x="5942903" y="1396319"/>
            <a:ext cx="1503300" cy="37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anrope"/>
                <a:ea typeface="Manrope"/>
                <a:cs typeface="Manrope"/>
                <a:sym typeface="Manrope"/>
              </a:rPr>
              <a:t>Preparing of Data</a:t>
            </a:r>
            <a:endParaRPr sz="1800">
              <a:solidFill>
                <a:schemeClr val="dk2"/>
              </a:solidFill>
              <a:latin typeface="Manrope"/>
              <a:ea typeface="Manrope"/>
              <a:cs typeface="Manrope"/>
              <a:sym typeface="Manrope"/>
            </a:endParaRPr>
          </a:p>
        </p:txBody>
      </p:sp>
      <p:sp>
        <p:nvSpPr>
          <p:cNvPr id="826" name="Google Shape;826;p86"/>
          <p:cNvSpPr/>
          <p:nvPr/>
        </p:nvSpPr>
        <p:spPr>
          <a:xfrm>
            <a:off x="3474280" y="3566951"/>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7" name="Google Shape;827;p86"/>
          <p:cNvSpPr txBox="1"/>
          <p:nvPr/>
        </p:nvSpPr>
        <p:spPr>
          <a:xfrm>
            <a:off x="1373474" y="3535638"/>
            <a:ext cx="1812300" cy="37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Manrope"/>
                <a:ea typeface="Manrope"/>
                <a:cs typeface="Manrope"/>
                <a:sym typeface="Manrope"/>
              </a:rPr>
              <a:t>ARIMA Model</a:t>
            </a:r>
            <a:endParaRPr sz="1800">
              <a:solidFill>
                <a:schemeClr val="dk2"/>
              </a:solidFill>
              <a:latin typeface="Manrope"/>
              <a:ea typeface="Manrope"/>
              <a:cs typeface="Manrope"/>
              <a:sym typeface="Manrope"/>
            </a:endParaRPr>
          </a:p>
        </p:txBody>
      </p:sp>
      <p:sp>
        <p:nvSpPr>
          <p:cNvPr id="828" name="Google Shape;828;p86"/>
          <p:cNvSpPr txBox="1"/>
          <p:nvPr/>
        </p:nvSpPr>
        <p:spPr>
          <a:xfrm>
            <a:off x="1058700" y="3914830"/>
            <a:ext cx="2167800" cy="54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Source Sans Pro"/>
                <a:ea typeface="Source Sans Pro"/>
                <a:cs typeface="Source Sans Pro"/>
                <a:sym typeface="Source Sans Pro"/>
              </a:rPr>
              <a:t>Time Series Analysis</a:t>
            </a:r>
            <a:endParaRPr>
              <a:solidFill>
                <a:schemeClr val="dk1"/>
              </a:solidFill>
              <a:latin typeface="Source Sans Pro"/>
              <a:ea typeface="Source Sans Pro"/>
              <a:cs typeface="Source Sans Pro"/>
              <a:sym typeface="Source Sans Pro"/>
            </a:endParaRPr>
          </a:p>
        </p:txBody>
      </p:sp>
      <p:sp>
        <p:nvSpPr>
          <p:cNvPr id="829" name="Google Shape;829;p86"/>
          <p:cNvSpPr/>
          <p:nvPr/>
        </p:nvSpPr>
        <p:spPr>
          <a:xfrm>
            <a:off x="4843780" y="2861818"/>
            <a:ext cx="827100" cy="82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0" name="Google Shape;830;p86"/>
          <p:cNvSpPr txBox="1"/>
          <p:nvPr/>
        </p:nvSpPr>
        <p:spPr>
          <a:xfrm>
            <a:off x="5942900" y="2729525"/>
            <a:ext cx="2282700" cy="11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Manrope"/>
                <a:ea typeface="Manrope"/>
                <a:cs typeface="Manrope"/>
                <a:sym typeface="Manrope"/>
              </a:rPr>
              <a:t>Random Forest Classifier</a:t>
            </a:r>
            <a:endParaRPr sz="1500">
              <a:solidFill>
                <a:schemeClr val="dk2"/>
              </a:solidFill>
              <a:latin typeface="Manrope"/>
              <a:ea typeface="Manrope"/>
              <a:cs typeface="Manrope"/>
              <a:sym typeface="Manrope"/>
            </a:endParaRPr>
          </a:p>
          <a:p>
            <a:pPr indent="0" lvl="0" marL="0" rtl="0" algn="l">
              <a:spcBef>
                <a:spcPts val="1000"/>
              </a:spcBef>
              <a:spcAft>
                <a:spcPts val="0"/>
              </a:spcAft>
              <a:buNone/>
            </a:pPr>
            <a:r>
              <a:rPr lang="en" sz="1500">
                <a:solidFill>
                  <a:schemeClr val="dk2"/>
                </a:solidFill>
                <a:latin typeface="Manrope"/>
                <a:ea typeface="Manrope"/>
                <a:cs typeface="Manrope"/>
                <a:sym typeface="Manrope"/>
              </a:rPr>
              <a:t>Balanced Random Forest Classifier</a:t>
            </a:r>
            <a:endParaRPr sz="1500">
              <a:solidFill>
                <a:schemeClr val="dk2"/>
              </a:solidFill>
              <a:latin typeface="Manrope"/>
              <a:ea typeface="Manrope"/>
              <a:cs typeface="Manrope"/>
              <a:sym typeface="Manrope"/>
            </a:endParaRPr>
          </a:p>
        </p:txBody>
      </p:sp>
      <p:grpSp>
        <p:nvGrpSpPr>
          <p:cNvPr id="831" name="Google Shape;831;p86"/>
          <p:cNvGrpSpPr/>
          <p:nvPr/>
        </p:nvGrpSpPr>
        <p:grpSpPr>
          <a:xfrm>
            <a:off x="3671420" y="2355522"/>
            <a:ext cx="432807" cy="428719"/>
            <a:chOff x="3367720" y="1473182"/>
            <a:chExt cx="432807" cy="428719"/>
          </a:xfrm>
        </p:grpSpPr>
        <p:sp>
          <p:nvSpPr>
            <p:cNvPr id="832" name="Google Shape;832;p86"/>
            <p:cNvSpPr/>
            <p:nvPr/>
          </p:nvSpPr>
          <p:spPr>
            <a:xfrm>
              <a:off x="3590221" y="1610421"/>
              <a:ext cx="32772" cy="31329"/>
            </a:xfrm>
            <a:custGeom>
              <a:rect b="b" l="l" r="r" t="t"/>
              <a:pathLst>
                <a:path extrusionOk="0" h="912" w="954">
                  <a:moveTo>
                    <a:pt x="203" y="0"/>
                  </a:moveTo>
                  <a:cubicBezTo>
                    <a:pt x="156" y="0"/>
                    <a:pt x="108" y="18"/>
                    <a:pt x="72" y="54"/>
                  </a:cubicBezTo>
                  <a:cubicBezTo>
                    <a:pt x="1" y="125"/>
                    <a:pt x="1" y="221"/>
                    <a:pt x="72" y="292"/>
                  </a:cubicBezTo>
                  <a:lnTo>
                    <a:pt x="644" y="864"/>
                  </a:lnTo>
                  <a:cubicBezTo>
                    <a:pt x="668" y="911"/>
                    <a:pt x="715" y="911"/>
                    <a:pt x="763" y="911"/>
                  </a:cubicBezTo>
                  <a:cubicBezTo>
                    <a:pt x="811" y="911"/>
                    <a:pt x="858" y="911"/>
                    <a:pt x="882" y="864"/>
                  </a:cubicBezTo>
                  <a:cubicBezTo>
                    <a:pt x="953" y="792"/>
                    <a:pt x="953" y="673"/>
                    <a:pt x="882" y="602"/>
                  </a:cubicBezTo>
                  <a:lnTo>
                    <a:pt x="334" y="54"/>
                  </a:lnTo>
                  <a:cubicBezTo>
                    <a:pt x="299" y="18"/>
                    <a:pt x="251"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6"/>
            <p:cNvSpPr/>
            <p:nvPr/>
          </p:nvSpPr>
          <p:spPr>
            <a:xfrm>
              <a:off x="3628696" y="1648861"/>
              <a:ext cx="33562" cy="32154"/>
            </a:xfrm>
            <a:custGeom>
              <a:rect b="b" l="l" r="r" t="t"/>
              <a:pathLst>
                <a:path extrusionOk="0" h="936" w="977">
                  <a:moveTo>
                    <a:pt x="203" y="1"/>
                  </a:moveTo>
                  <a:cubicBezTo>
                    <a:pt x="155" y="1"/>
                    <a:pt x="107" y="19"/>
                    <a:pt x="72" y="54"/>
                  </a:cubicBezTo>
                  <a:cubicBezTo>
                    <a:pt x="0" y="126"/>
                    <a:pt x="0" y="245"/>
                    <a:pt x="72" y="316"/>
                  </a:cubicBezTo>
                  <a:lnTo>
                    <a:pt x="643" y="864"/>
                  </a:lnTo>
                  <a:cubicBezTo>
                    <a:pt x="667" y="912"/>
                    <a:pt x="715" y="935"/>
                    <a:pt x="762" y="935"/>
                  </a:cubicBezTo>
                  <a:cubicBezTo>
                    <a:pt x="810" y="935"/>
                    <a:pt x="857" y="912"/>
                    <a:pt x="905" y="864"/>
                  </a:cubicBezTo>
                  <a:cubicBezTo>
                    <a:pt x="977" y="793"/>
                    <a:pt x="977" y="673"/>
                    <a:pt x="905" y="602"/>
                  </a:cubicBezTo>
                  <a:lnTo>
                    <a:pt x="334" y="54"/>
                  </a:lnTo>
                  <a:cubicBezTo>
                    <a:pt x="298" y="19"/>
                    <a:pt x="250" y="1"/>
                    <a:pt x="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6"/>
            <p:cNvSpPr/>
            <p:nvPr/>
          </p:nvSpPr>
          <p:spPr>
            <a:xfrm>
              <a:off x="3627872" y="1514715"/>
              <a:ext cx="51563" cy="50945"/>
            </a:xfrm>
            <a:custGeom>
              <a:rect b="b" l="l" r="r" t="t"/>
              <a:pathLst>
                <a:path extrusionOk="0" h="1483" w="1501">
                  <a:moveTo>
                    <a:pt x="1298" y="0"/>
                  </a:moveTo>
                  <a:cubicBezTo>
                    <a:pt x="1251" y="0"/>
                    <a:pt x="1203" y="18"/>
                    <a:pt x="1167" y="54"/>
                  </a:cubicBezTo>
                  <a:lnTo>
                    <a:pt x="929" y="316"/>
                  </a:lnTo>
                  <a:lnTo>
                    <a:pt x="334" y="220"/>
                  </a:lnTo>
                  <a:cubicBezTo>
                    <a:pt x="239" y="220"/>
                    <a:pt x="143" y="292"/>
                    <a:pt x="119" y="387"/>
                  </a:cubicBezTo>
                  <a:cubicBezTo>
                    <a:pt x="119" y="482"/>
                    <a:pt x="191" y="578"/>
                    <a:pt x="286" y="601"/>
                  </a:cubicBezTo>
                  <a:lnTo>
                    <a:pt x="596" y="625"/>
                  </a:lnTo>
                  <a:lnTo>
                    <a:pt x="453" y="768"/>
                  </a:lnTo>
                  <a:lnTo>
                    <a:pt x="215" y="744"/>
                  </a:lnTo>
                  <a:cubicBezTo>
                    <a:pt x="119" y="744"/>
                    <a:pt x="24" y="816"/>
                    <a:pt x="24" y="935"/>
                  </a:cubicBezTo>
                  <a:cubicBezTo>
                    <a:pt x="0" y="1030"/>
                    <a:pt x="96" y="1125"/>
                    <a:pt x="191" y="1125"/>
                  </a:cubicBezTo>
                  <a:lnTo>
                    <a:pt x="358" y="1125"/>
                  </a:lnTo>
                  <a:lnTo>
                    <a:pt x="358" y="1292"/>
                  </a:lnTo>
                  <a:cubicBezTo>
                    <a:pt x="381" y="1411"/>
                    <a:pt x="453" y="1483"/>
                    <a:pt x="548" y="1483"/>
                  </a:cubicBezTo>
                  <a:lnTo>
                    <a:pt x="572" y="1483"/>
                  </a:lnTo>
                  <a:cubicBezTo>
                    <a:pt x="667" y="1459"/>
                    <a:pt x="739" y="1387"/>
                    <a:pt x="739" y="1268"/>
                  </a:cubicBezTo>
                  <a:lnTo>
                    <a:pt x="715" y="1030"/>
                  </a:lnTo>
                  <a:lnTo>
                    <a:pt x="858" y="887"/>
                  </a:lnTo>
                  <a:lnTo>
                    <a:pt x="905" y="1197"/>
                  </a:lnTo>
                  <a:cubicBezTo>
                    <a:pt x="905" y="1292"/>
                    <a:pt x="1001" y="1363"/>
                    <a:pt x="1072" y="1363"/>
                  </a:cubicBezTo>
                  <a:lnTo>
                    <a:pt x="1096" y="1363"/>
                  </a:lnTo>
                  <a:cubicBezTo>
                    <a:pt x="1215" y="1363"/>
                    <a:pt x="1286" y="1268"/>
                    <a:pt x="1263" y="1149"/>
                  </a:cubicBezTo>
                  <a:lnTo>
                    <a:pt x="1191" y="554"/>
                  </a:lnTo>
                  <a:lnTo>
                    <a:pt x="1429" y="316"/>
                  </a:lnTo>
                  <a:cubicBezTo>
                    <a:pt x="1501" y="244"/>
                    <a:pt x="1501" y="125"/>
                    <a:pt x="1429" y="54"/>
                  </a:cubicBezTo>
                  <a:cubicBezTo>
                    <a:pt x="1394" y="18"/>
                    <a:pt x="1346" y="0"/>
                    <a:pt x="12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6"/>
            <p:cNvSpPr/>
            <p:nvPr/>
          </p:nvSpPr>
          <p:spPr>
            <a:xfrm>
              <a:off x="3588607" y="1551300"/>
              <a:ext cx="54827" cy="53624"/>
            </a:xfrm>
            <a:custGeom>
              <a:rect b="b" l="l" r="r" t="t"/>
              <a:pathLst>
                <a:path extrusionOk="0" h="1561" w="1596">
                  <a:moveTo>
                    <a:pt x="786" y="394"/>
                  </a:moveTo>
                  <a:lnTo>
                    <a:pt x="1167" y="799"/>
                  </a:lnTo>
                  <a:lnTo>
                    <a:pt x="786" y="1180"/>
                  </a:lnTo>
                  <a:lnTo>
                    <a:pt x="381" y="799"/>
                  </a:lnTo>
                  <a:lnTo>
                    <a:pt x="786" y="394"/>
                  </a:lnTo>
                  <a:close/>
                  <a:moveTo>
                    <a:pt x="783" y="1"/>
                  </a:moveTo>
                  <a:cubicBezTo>
                    <a:pt x="703" y="1"/>
                    <a:pt x="619" y="37"/>
                    <a:pt x="548" y="108"/>
                  </a:cubicBezTo>
                  <a:lnTo>
                    <a:pt x="96" y="560"/>
                  </a:lnTo>
                  <a:cubicBezTo>
                    <a:pt x="24" y="632"/>
                    <a:pt x="0" y="703"/>
                    <a:pt x="0" y="799"/>
                  </a:cubicBezTo>
                  <a:cubicBezTo>
                    <a:pt x="0" y="870"/>
                    <a:pt x="24" y="941"/>
                    <a:pt x="96" y="1013"/>
                  </a:cubicBezTo>
                  <a:lnTo>
                    <a:pt x="548" y="1465"/>
                  </a:lnTo>
                  <a:cubicBezTo>
                    <a:pt x="619" y="1537"/>
                    <a:pt x="691" y="1561"/>
                    <a:pt x="786" y="1561"/>
                  </a:cubicBezTo>
                  <a:cubicBezTo>
                    <a:pt x="858" y="1561"/>
                    <a:pt x="953" y="1537"/>
                    <a:pt x="1000" y="1465"/>
                  </a:cubicBezTo>
                  <a:lnTo>
                    <a:pt x="1477" y="1013"/>
                  </a:lnTo>
                  <a:cubicBezTo>
                    <a:pt x="1596" y="894"/>
                    <a:pt x="1596" y="680"/>
                    <a:pt x="1477" y="560"/>
                  </a:cubicBezTo>
                  <a:lnTo>
                    <a:pt x="1000" y="108"/>
                  </a:lnTo>
                  <a:cubicBezTo>
                    <a:pt x="941" y="37"/>
                    <a:pt x="864" y="1"/>
                    <a:pt x="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6"/>
            <p:cNvSpPr/>
            <p:nvPr/>
          </p:nvSpPr>
          <p:spPr>
            <a:xfrm>
              <a:off x="3623784" y="1551712"/>
              <a:ext cx="88389" cy="86774"/>
            </a:xfrm>
            <a:custGeom>
              <a:rect b="b" l="l" r="r" t="t"/>
              <a:pathLst>
                <a:path extrusionOk="0" h="2526" w="2573">
                  <a:moveTo>
                    <a:pt x="2001" y="406"/>
                  </a:moveTo>
                  <a:lnTo>
                    <a:pt x="2144" y="548"/>
                  </a:lnTo>
                  <a:lnTo>
                    <a:pt x="572" y="2120"/>
                  </a:lnTo>
                  <a:lnTo>
                    <a:pt x="429" y="1953"/>
                  </a:lnTo>
                  <a:lnTo>
                    <a:pt x="2001" y="406"/>
                  </a:lnTo>
                  <a:close/>
                  <a:moveTo>
                    <a:pt x="1989" y="1"/>
                  </a:moveTo>
                  <a:cubicBezTo>
                    <a:pt x="1917" y="1"/>
                    <a:pt x="1846" y="25"/>
                    <a:pt x="1786" y="72"/>
                  </a:cubicBezTo>
                  <a:lnTo>
                    <a:pt x="96" y="1763"/>
                  </a:lnTo>
                  <a:cubicBezTo>
                    <a:pt x="0" y="1882"/>
                    <a:pt x="0" y="2049"/>
                    <a:pt x="96" y="2168"/>
                  </a:cubicBezTo>
                  <a:lnTo>
                    <a:pt x="381" y="2430"/>
                  </a:lnTo>
                  <a:cubicBezTo>
                    <a:pt x="429" y="2477"/>
                    <a:pt x="500" y="2525"/>
                    <a:pt x="572" y="2525"/>
                  </a:cubicBezTo>
                  <a:cubicBezTo>
                    <a:pt x="643" y="2525"/>
                    <a:pt x="715" y="2477"/>
                    <a:pt x="786" y="2430"/>
                  </a:cubicBezTo>
                  <a:lnTo>
                    <a:pt x="2453" y="739"/>
                  </a:lnTo>
                  <a:cubicBezTo>
                    <a:pt x="2572" y="644"/>
                    <a:pt x="2572" y="453"/>
                    <a:pt x="2453" y="358"/>
                  </a:cubicBezTo>
                  <a:lnTo>
                    <a:pt x="2191" y="72"/>
                  </a:lnTo>
                  <a:cubicBezTo>
                    <a:pt x="2132" y="25"/>
                    <a:pt x="2060" y="1"/>
                    <a:pt x="19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a:off x="3685962" y="1613684"/>
              <a:ext cx="65476" cy="64067"/>
            </a:xfrm>
            <a:custGeom>
              <a:rect b="b" l="l" r="r" t="t"/>
              <a:pathLst>
                <a:path extrusionOk="0" h="1865" w="1906">
                  <a:moveTo>
                    <a:pt x="1703" y="1"/>
                  </a:moveTo>
                  <a:cubicBezTo>
                    <a:pt x="1655" y="1"/>
                    <a:pt x="1608" y="19"/>
                    <a:pt x="1572" y="54"/>
                  </a:cubicBezTo>
                  <a:lnTo>
                    <a:pt x="72" y="1555"/>
                  </a:lnTo>
                  <a:cubicBezTo>
                    <a:pt x="0" y="1626"/>
                    <a:pt x="0" y="1745"/>
                    <a:pt x="72" y="1817"/>
                  </a:cubicBezTo>
                  <a:cubicBezTo>
                    <a:pt x="119" y="1864"/>
                    <a:pt x="167" y="1864"/>
                    <a:pt x="215" y="1864"/>
                  </a:cubicBezTo>
                  <a:cubicBezTo>
                    <a:pt x="262" y="1864"/>
                    <a:pt x="310" y="1864"/>
                    <a:pt x="334" y="1817"/>
                  </a:cubicBezTo>
                  <a:lnTo>
                    <a:pt x="1834" y="316"/>
                  </a:lnTo>
                  <a:cubicBezTo>
                    <a:pt x="1905" y="245"/>
                    <a:pt x="1905" y="126"/>
                    <a:pt x="1834" y="54"/>
                  </a:cubicBezTo>
                  <a:cubicBezTo>
                    <a:pt x="1798" y="19"/>
                    <a:pt x="1751" y="1"/>
                    <a:pt x="1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a:off x="3405336" y="1630036"/>
              <a:ext cx="139952" cy="138509"/>
            </a:xfrm>
            <a:custGeom>
              <a:rect b="b" l="l" r="r" t="t"/>
              <a:pathLst>
                <a:path extrusionOk="0" h="4032" w="4074">
                  <a:moveTo>
                    <a:pt x="3883" y="1"/>
                  </a:moveTo>
                  <a:cubicBezTo>
                    <a:pt x="3841" y="1"/>
                    <a:pt x="3799" y="19"/>
                    <a:pt x="3764" y="55"/>
                  </a:cubicBezTo>
                  <a:lnTo>
                    <a:pt x="72" y="3722"/>
                  </a:lnTo>
                  <a:cubicBezTo>
                    <a:pt x="1" y="3793"/>
                    <a:pt x="1" y="3912"/>
                    <a:pt x="72" y="3984"/>
                  </a:cubicBezTo>
                  <a:cubicBezTo>
                    <a:pt x="120" y="4008"/>
                    <a:pt x="168" y="4032"/>
                    <a:pt x="215" y="4032"/>
                  </a:cubicBezTo>
                  <a:cubicBezTo>
                    <a:pt x="263" y="4032"/>
                    <a:pt x="310" y="4008"/>
                    <a:pt x="334" y="3984"/>
                  </a:cubicBezTo>
                  <a:lnTo>
                    <a:pt x="4002" y="293"/>
                  </a:lnTo>
                  <a:cubicBezTo>
                    <a:pt x="4073" y="221"/>
                    <a:pt x="4073" y="126"/>
                    <a:pt x="4002" y="55"/>
                  </a:cubicBezTo>
                  <a:cubicBezTo>
                    <a:pt x="3966" y="19"/>
                    <a:pt x="3924" y="1"/>
                    <a:pt x="38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a:off x="3420898" y="1713513"/>
              <a:ext cx="72827" cy="70560"/>
            </a:xfrm>
            <a:custGeom>
              <a:rect b="b" l="l" r="r" t="t"/>
              <a:pathLst>
                <a:path extrusionOk="0" h="2054" w="2120">
                  <a:moveTo>
                    <a:pt x="1917" y="0"/>
                  </a:moveTo>
                  <a:cubicBezTo>
                    <a:pt x="1870" y="0"/>
                    <a:pt x="1822" y="18"/>
                    <a:pt x="1786" y="54"/>
                  </a:cubicBezTo>
                  <a:lnTo>
                    <a:pt x="72" y="1744"/>
                  </a:lnTo>
                  <a:cubicBezTo>
                    <a:pt x="0" y="1816"/>
                    <a:pt x="0" y="1935"/>
                    <a:pt x="72" y="2006"/>
                  </a:cubicBezTo>
                  <a:cubicBezTo>
                    <a:pt x="119" y="2030"/>
                    <a:pt x="167" y="2054"/>
                    <a:pt x="215" y="2054"/>
                  </a:cubicBezTo>
                  <a:cubicBezTo>
                    <a:pt x="262" y="2054"/>
                    <a:pt x="310" y="2030"/>
                    <a:pt x="334" y="2006"/>
                  </a:cubicBezTo>
                  <a:lnTo>
                    <a:pt x="2048" y="292"/>
                  </a:lnTo>
                  <a:cubicBezTo>
                    <a:pt x="2120" y="220"/>
                    <a:pt x="2120" y="125"/>
                    <a:pt x="2048" y="54"/>
                  </a:cubicBezTo>
                  <a:cubicBezTo>
                    <a:pt x="2013" y="18"/>
                    <a:pt x="1965" y="0"/>
                    <a:pt x="1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a:off x="3502691" y="1726601"/>
              <a:ext cx="139952" cy="138475"/>
            </a:xfrm>
            <a:custGeom>
              <a:rect b="b" l="l" r="r" t="t"/>
              <a:pathLst>
                <a:path extrusionOk="0" h="4031" w="4074">
                  <a:moveTo>
                    <a:pt x="3871" y="0"/>
                  </a:moveTo>
                  <a:cubicBezTo>
                    <a:pt x="3823" y="0"/>
                    <a:pt x="3775" y="18"/>
                    <a:pt x="3740" y="54"/>
                  </a:cubicBezTo>
                  <a:lnTo>
                    <a:pt x="72" y="3721"/>
                  </a:lnTo>
                  <a:cubicBezTo>
                    <a:pt x="1" y="3792"/>
                    <a:pt x="1" y="3912"/>
                    <a:pt x="72" y="3983"/>
                  </a:cubicBezTo>
                  <a:cubicBezTo>
                    <a:pt x="96" y="4007"/>
                    <a:pt x="144" y="4031"/>
                    <a:pt x="191" y="4031"/>
                  </a:cubicBezTo>
                  <a:cubicBezTo>
                    <a:pt x="239" y="4031"/>
                    <a:pt x="287" y="4007"/>
                    <a:pt x="334" y="3983"/>
                  </a:cubicBezTo>
                  <a:lnTo>
                    <a:pt x="4002" y="316"/>
                  </a:lnTo>
                  <a:cubicBezTo>
                    <a:pt x="4073" y="244"/>
                    <a:pt x="4073" y="125"/>
                    <a:pt x="4002" y="54"/>
                  </a:cubicBezTo>
                  <a:cubicBezTo>
                    <a:pt x="3966" y="18"/>
                    <a:pt x="3918" y="0"/>
                    <a:pt x="38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a:off x="3487164" y="1778954"/>
              <a:ext cx="72003" cy="70594"/>
            </a:xfrm>
            <a:custGeom>
              <a:rect b="b" l="l" r="r" t="t"/>
              <a:pathLst>
                <a:path extrusionOk="0" h="2055" w="2096">
                  <a:moveTo>
                    <a:pt x="1894" y="0"/>
                  </a:moveTo>
                  <a:cubicBezTo>
                    <a:pt x="1846" y="0"/>
                    <a:pt x="1798" y="18"/>
                    <a:pt x="1763" y="54"/>
                  </a:cubicBezTo>
                  <a:lnTo>
                    <a:pt x="72" y="1745"/>
                  </a:lnTo>
                  <a:cubicBezTo>
                    <a:pt x="0" y="1816"/>
                    <a:pt x="0" y="1935"/>
                    <a:pt x="72" y="2007"/>
                  </a:cubicBezTo>
                  <a:cubicBezTo>
                    <a:pt x="96" y="2030"/>
                    <a:pt x="143" y="2054"/>
                    <a:pt x="191" y="2054"/>
                  </a:cubicBezTo>
                  <a:cubicBezTo>
                    <a:pt x="238" y="2054"/>
                    <a:pt x="286" y="2030"/>
                    <a:pt x="334" y="2007"/>
                  </a:cubicBezTo>
                  <a:lnTo>
                    <a:pt x="2025" y="316"/>
                  </a:lnTo>
                  <a:cubicBezTo>
                    <a:pt x="2096" y="244"/>
                    <a:pt x="2096" y="125"/>
                    <a:pt x="2025" y="54"/>
                  </a:cubicBezTo>
                  <a:cubicBezTo>
                    <a:pt x="1989" y="18"/>
                    <a:pt x="1941" y="0"/>
                    <a:pt x="18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a:off x="3475690" y="1762568"/>
              <a:ext cx="33597" cy="32154"/>
            </a:xfrm>
            <a:custGeom>
              <a:rect b="b" l="l" r="r" t="t"/>
              <a:pathLst>
                <a:path extrusionOk="0" h="936" w="978">
                  <a:moveTo>
                    <a:pt x="775" y="1"/>
                  </a:moveTo>
                  <a:cubicBezTo>
                    <a:pt x="727" y="1"/>
                    <a:pt x="680" y="19"/>
                    <a:pt x="644" y="54"/>
                  </a:cubicBezTo>
                  <a:lnTo>
                    <a:pt x="72" y="626"/>
                  </a:lnTo>
                  <a:cubicBezTo>
                    <a:pt x="1" y="697"/>
                    <a:pt x="1" y="817"/>
                    <a:pt x="72" y="888"/>
                  </a:cubicBezTo>
                  <a:cubicBezTo>
                    <a:pt x="120" y="912"/>
                    <a:pt x="168" y="936"/>
                    <a:pt x="215" y="936"/>
                  </a:cubicBezTo>
                  <a:cubicBezTo>
                    <a:pt x="263" y="936"/>
                    <a:pt x="310" y="912"/>
                    <a:pt x="334" y="888"/>
                  </a:cubicBezTo>
                  <a:lnTo>
                    <a:pt x="906" y="316"/>
                  </a:lnTo>
                  <a:cubicBezTo>
                    <a:pt x="977" y="245"/>
                    <a:pt x="977" y="126"/>
                    <a:pt x="906" y="54"/>
                  </a:cubicBezTo>
                  <a:cubicBezTo>
                    <a:pt x="870" y="19"/>
                    <a:pt x="822"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a:off x="3512516" y="1684038"/>
              <a:ext cx="76125" cy="74682"/>
            </a:xfrm>
            <a:custGeom>
              <a:rect b="b" l="l" r="r" t="t"/>
              <a:pathLst>
                <a:path extrusionOk="0" h="2174" w="2216">
                  <a:moveTo>
                    <a:pt x="2013" y="1"/>
                  </a:moveTo>
                  <a:cubicBezTo>
                    <a:pt x="1965" y="1"/>
                    <a:pt x="1918" y="19"/>
                    <a:pt x="1882" y="54"/>
                  </a:cubicBezTo>
                  <a:lnTo>
                    <a:pt x="72" y="1864"/>
                  </a:lnTo>
                  <a:cubicBezTo>
                    <a:pt x="1" y="1936"/>
                    <a:pt x="1" y="2031"/>
                    <a:pt x="72" y="2102"/>
                  </a:cubicBezTo>
                  <a:cubicBezTo>
                    <a:pt x="96" y="2150"/>
                    <a:pt x="143" y="2174"/>
                    <a:pt x="191" y="2174"/>
                  </a:cubicBezTo>
                  <a:cubicBezTo>
                    <a:pt x="239" y="2174"/>
                    <a:pt x="286" y="2150"/>
                    <a:pt x="334" y="2102"/>
                  </a:cubicBezTo>
                  <a:lnTo>
                    <a:pt x="2144" y="316"/>
                  </a:lnTo>
                  <a:cubicBezTo>
                    <a:pt x="2215" y="245"/>
                    <a:pt x="2215" y="126"/>
                    <a:pt x="2144" y="54"/>
                  </a:cubicBezTo>
                  <a:cubicBezTo>
                    <a:pt x="2108" y="19"/>
                    <a:pt x="2060" y="1"/>
                    <a:pt x="2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a:off x="3652400" y="1580362"/>
              <a:ext cx="88389" cy="86740"/>
            </a:xfrm>
            <a:custGeom>
              <a:rect b="b" l="l" r="r" t="t"/>
              <a:pathLst>
                <a:path extrusionOk="0" h="2525" w="2573">
                  <a:moveTo>
                    <a:pt x="2001" y="0"/>
                  </a:moveTo>
                  <a:cubicBezTo>
                    <a:pt x="1930" y="0"/>
                    <a:pt x="1858" y="24"/>
                    <a:pt x="1811" y="72"/>
                  </a:cubicBezTo>
                  <a:lnTo>
                    <a:pt x="120" y="1762"/>
                  </a:lnTo>
                  <a:cubicBezTo>
                    <a:pt x="1" y="1882"/>
                    <a:pt x="1" y="2048"/>
                    <a:pt x="120" y="2167"/>
                  </a:cubicBezTo>
                  <a:lnTo>
                    <a:pt x="382" y="2429"/>
                  </a:lnTo>
                  <a:cubicBezTo>
                    <a:pt x="429" y="2501"/>
                    <a:pt x="501" y="2525"/>
                    <a:pt x="572" y="2525"/>
                  </a:cubicBezTo>
                  <a:cubicBezTo>
                    <a:pt x="644" y="2525"/>
                    <a:pt x="715" y="2501"/>
                    <a:pt x="787" y="2429"/>
                  </a:cubicBezTo>
                  <a:lnTo>
                    <a:pt x="1668" y="1548"/>
                  </a:lnTo>
                  <a:cubicBezTo>
                    <a:pt x="1739" y="1477"/>
                    <a:pt x="1739" y="1358"/>
                    <a:pt x="1668" y="1286"/>
                  </a:cubicBezTo>
                  <a:cubicBezTo>
                    <a:pt x="1632" y="1250"/>
                    <a:pt x="1584" y="1233"/>
                    <a:pt x="1537" y="1233"/>
                  </a:cubicBezTo>
                  <a:cubicBezTo>
                    <a:pt x="1489" y="1233"/>
                    <a:pt x="1442" y="1250"/>
                    <a:pt x="1406" y="1286"/>
                  </a:cubicBezTo>
                  <a:lnTo>
                    <a:pt x="572" y="2120"/>
                  </a:lnTo>
                  <a:lnTo>
                    <a:pt x="429" y="1977"/>
                  </a:lnTo>
                  <a:lnTo>
                    <a:pt x="2001" y="405"/>
                  </a:lnTo>
                  <a:lnTo>
                    <a:pt x="2144" y="548"/>
                  </a:lnTo>
                  <a:lnTo>
                    <a:pt x="1930" y="762"/>
                  </a:lnTo>
                  <a:cubicBezTo>
                    <a:pt x="1858" y="834"/>
                    <a:pt x="1858" y="953"/>
                    <a:pt x="1930" y="1024"/>
                  </a:cubicBezTo>
                  <a:cubicBezTo>
                    <a:pt x="1965" y="1060"/>
                    <a:pt x="2013" y="1078"/>
                    <a:pt x="2061" y="1078"/>
                  </a:cubicBezTo>
                  <a:cubicBezTo>
                    <a:pt x="2108" y="1078"/>
                    <a:pt x="2156" y="1060"/>
                    <a:pt x="2192" y="1024"/>
                  </a:cubicBezTo>
                  <a:lnTo>
                    <a:pt x="2478" y="738"/>
                  </a:lnTo>
                  <a:cubicBezTo>
                    <a:pt x="2573" y="643"/>
                    <a:pt x="2573" y="453"/>
                    <a:pt x="2478" y="357"/>
                  </a:cubicBezTo>
                  <a:lnTo>
                    <a:pt x="2192" y="72"/>
                  </a:lnTo>
                  <a:cubicBezTo>
                    <a:pt x="2144" y="24"/>
                    <a:pt x="2073" y="0"/>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6"/>
            <p:cNvSpPr/>
            <p:nvPr/>
          </p:nvSpPr>
          <p:spPr>
            <a:xfrm>
              <a:off x="3444601" y="1653361"/>
              <a:ext cx="174305" cy="171625"/>
            </a:xfrm>
            <a:custGeom>
              <a:rect b="b" l="l" r="r" t="t"/>
              <a:pathLst>
                <a:path extrusionOk="0" h="4996" w="5074">
                  <a:moveTo>
                    <a:pt x="4014" y="1"/>
                  </a:moveTo>
                  <a:cubicBezTo>
                    <a:pt x="3930" y="1"/>
                    <a:pt x="3847" y="30"/>
                    <a:pt x="3787" y="90"/>
                  </a:cubicBezTo>
                  <a:lnTo>
                    <a:pt x="144" y="3734"/>
                  </a:lnTo>
                  <a:cubicBezTo>
                    <a:pt x="1" y="3876"/>
                    <a:pt x="1" y="4067"/>
                    <a:pt x="144" y="4210"/>
                  </a:cubicBezTo>
                  <a:lnTo>
                    <a:pt x="834" y="4900"/>
                  </a:lnTo>
                  <a:cubicBezTo>
                    <a:pt x="906" y="4972"/>
                    <a:pt x="1001" y="4996"/>
                    <a:pt x="1073" y="4996"/>
                  </a:cubicBezTo>
                  <a:cubicBezTo>
                    <a:pt x="1168" y="4996"/>
                    <a:pt x="1239" y="4972"/>
                    <a:pt x="1311" y="4900"/>
                  </a:cubicBezTo>
                  <a:lnTo>
                    <a:pt x="2882" y="3353"/>
                  </a:lnTo>
                  <a:cubicBezTo>
                    <a:pt x="2954" y="3281"/>
                    <a:pt x="2954" y="3162"/>
                    <a:pt x="2882" y="3091"/>
                  </a:cubicBezTo>
                  <a:cubicBezTo>
                    <a:pt x="2847" y="3055"/>
                    <a:pt x="2799" y="3037"/>
                    <a:pt x="2751" y="3037"/>
                  </a:cubicBezTo>
                  <a:cubicBezTo>
                    <a:pt x="2704" y="3037"/>
                    <a:pt x="2656" y="3055"/>
                    <a:pt x="2621" y="3091"/>
                  </a:cubicBezTo>
                  <a:lnTo>
                    <a:pt x="1073" y="4615"/>
                  </a:lnTo>
                  <a:lnTo>
                    <a:pt x="430" y="3972"/>
                  </a:lnTo>
                  <a:lnTo>
                    <a:pt x="4002" y="376"/>
                  </a:lnTo>
                  <a:lnTo>
                    <a:pt x="4669" y="1043"/>
                  </a:lnTo>
                  <a:lnTo>
                    <a:pt x="3121" y="2567"/>
                  </a:lnTo>
                  <a:cubicBezTo>
                    <a:pt x="3049" y="2638"/>
                    <a:pt x="3049" y="2757"/>
                    <a:pt x="3121" y="2829"/>
                  </a:cubicBezTo>
                  <a:cubicBezTo>
                    <a:pt x="3156" y="2864"/>
                    <a:pt x="3204" y="2882"/>
                    <a:pt x="3252" y="2882"/>
                  </a:cubicBezTo>
                  <a:cubicBezTo>
                    <a:pt x="3299" y="2882"/>
                    <a:pt x="3347" y="2864"/>
                    <a:pt x="3383" y="2829"/>
                  </a:cubicBezTo>
                  <a:lnTo>
                    <a:pt x="4954" y="1281"/>
                  </a:lnTo>
                  <a:cubicBezTo>
                    <a:pt x="5073" y="1138"/>
                    <a:pt x="5073" y="923"/>
                    <a:pt x="4954" y="804"/>
                  </a:cubicBezTo>
                  <a:lnTo>
                    <a:pt x="4240" y="90"/>
                  </a:lnTo>
                  <a:cubicBezTo>
                    <a:pt x="4180" y="30"/>
                    <a:pt x="4097" y="1"/>
                    <a:pt x="40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6"/>
            <p:cNvSpPr/>
            <p:nvPr/>
          </p:nvSpPr>
          <p:spPr>
            <a:xfrm>
              <a:off x="3367720" y="1473182"/>
              <a:ext cx="432807" cy="428719"/>
            </a:xfrm>
            <a:custGeom>
              <a:rect b="b" l="l" r="r" t="t"/>
              <a:pathLst>
                <a:path extrusionOk="0" h="12480" w="12599">
                  <a:moveTo>
                    <a:pt x="8621" y="1"/>
                  </a:moveTo>
                  <a:cubicBezTo>
                    <a:pt x="8478" y="1"/>
                    <a:pt x="8359" y="48"/>
                    <a:pt x="8264" y="143"/>
                  </a:cubicBezTo>
                  <a:lnTo>
                    <a:pt x="5906" y="2501"/>
                  </a:lnTo>
                  <a:cubicBezTo>
                    <a:pt x="5787" y="2620"/>
                    <a:pt x="5740" y="2787"/>
                    <a:pt x="5763" y="2930"/>
                  </a:cubicBezTo>
                  <a:lnTo>
                    <a:pt x="5787" y="3096"/>
                  </a:lnTo>
                  <a:cubicBezTo>
                    <a:pt x="5811" y="3144"/>
                    <a:pt x="5787" y="3192"/>
                    <a:pt x="5763" y="3215"/>
                  </a:cubicBezTo>
                  <a:cubicBezTo>
                    <a:pt x="5716" y="3263"/>
                    <a:pt x="5668" y="3263"/>
                    <a:pt x="5621" y="3263"/>
                  </a:cubicBezTo>
                  <a:lnTo>
                    <a:pt x="5454" y="3239"/>
                  </a:lnTo>
                  <a:cubicBezTo>
                    <a:pt x="5430" y="3235"/>
                    <a:pt x="5406" y="3233"/>
                    <a:pt x="5381" y="3233"/>
                  </a:cubicBezTo>
                  <a:cubicBezTo>
                    <a:pt x="5257" y="3233"/>
                    <a:pt x="5124" y="3283"/>
                    <a:pt x="5025" y="3382"/>
                  </a:cubicBezTo>
                  <a:lnTo>
                    <a:pt x="4835" y="3573"/>
                  </a:lnTo>
                  <a:cubicBezTo>
                    <a:pt x="4763" y="3644"/>
                    <a:pt x="4763" y="3763"/>
                    <a:pt x="4835" y="3835"/>
                  </a:cubicBezTo>
                  <a:cubicBezTo>
                    <a:pt x="4870" y="3870"/>
                    <a:pt x="4918" y="3888"/>
                    <a:pt x="4966" y="3888"/>
                  </a:cubicBezTo>
                  <a:cubicBezTo>
                    <a:pt x="5013" y="3888"/>
                    <a:pt x="5061" y="3870"/>
                    <a:pt x="5097" y="3835"/>
                  </a:cubicBezTo>
                  <a:lnTo>
                    <a:pt x="5287" y="3644"/>
                  </a:lnTo>
                  <a:cubicBezTo>
                    <a:pt x="5311" y="3620"/>
                    <a:pt x="5359" y="3597"/>
                    <a:pt x="5406" y="3597"/>
                  </a:cubicBezTo>
                  <a:lnTo>
                    <a:pt x="5573" y="3620"/>
                  </a:lnTo>
                  <a:cubicBezTo>
                    <a:pt x="5601" y="3627"/>
                    <a:pt x="5629" y="3630"/>
                    <a:pt x="5656" y="3630"/>
                  </a:cubicBezTo>
                  <a:cubicBezTo>
                    <a:pt x="5722" y="3630"/>
                    <a:pt x="5784" y="3613"/>
                    <a:pt x="5835" y="3597"/>
                  </a:cubicBezTo>
                  <a:lnTo>
                    <a:pt x="5978" y="3739"/>
                  </a:lnTo>
                  <a:cubicBezTo>
                    <a:pt x="6025" y="3763"/>
                    <a:pt x="6073" y="3787"/>
                    <a:pt x="6121" y="3787"/>
                  </a:cubicBezTo>
                  <a:cubicBezTo>
                    <a:pt x="6168" y="3787"/>
                    <a:pt x="6216" y="3763"/>
                    <a:pt x="6240" y="3739"/>
                  </a:cubicBezTo>
                  <a:cubicBezTo>
                    <a:pt x="6311" y="3668"/>
                    <a:pt x="6311" y="3549"/>
                    <a:pt x="6240" y="3477"/>
                  </a:cubicBezTo>
                  <a:lnTo>
                    <a:pt x="6121" y="3335"/>
                  </a:lnTo>
                  <a:cubicBezTo>
                    <a:pt x="6144" y="3263"/>
                    <a:pt x="6168" y="3144"/>
                    <a:pt x="6144" y="3049"/>
                  </a:cubicBezTo>
                  <a:lnTo>
                    <a:pt x="6121" y="2882"/>
                  </a:lnTo>
                  <a:cubicBezTo>
                    <a:pt x="6121" y="2834"/>
                    <a:pt x="6144" y="2787"/>
                    <a:pt x="6168" y="2763"/>
                  </a:cubicBezTo>
                  <a:lnTo>
                    <a:pt x="8526" y="405"/>
                  </a:lnTo>
                  <a:cubicBezTo>
                    <a:pt x="8550" y="382"/>
                    <a:pt x="8597" y="358"/>
                    <a:pt x="8621" y="358"/>
                  </a:cubicBezTo>
                  <a:cubicBezTo>
                    <a:pt x="8669" y="358"/>
                    <a:pt x="8693" y="382"/>
                    <a:pt x="8716" y="405"/>
                  </a:cubicBezTo>
                  <a:lnTo>
                    <a:pt x="9979" y="1668"/>
                  </a:lnTo>
                  <a:cubicBezTo>
                    <a:pt x="10026" y="1691"/>
                    <a:pt x="10026" y="1739"/>
                    <a:pt x="10026" y="1787"/>
                  </a:cubicBezTo>
                  <a:lnTo>
                    <a:pt x="10002" y="1953"/>
                  </a:lnTo>
                  <a:cubicBezTo>
                    <a:pt x="9979" y="2120"/>
                    <a:pt x="10026" y="2263"/>
                    <a:pt x="10145" y="2382"/>
                  </a:cubicBezTo>
                  <a:cubicBezTo>
                    <a:pt x="10245" y="2481"/>
                    <a:pt x="10377" y="2531"/>
                    <a:pt x="10501" y="2531"/>
                  </a:cubicBezTo>
                  <a:cubicBezTo>
                    <a:pt x="10526" y="2531"/>
                    <a:pt x="10550" y="2529"/>
                    <a:pt x="10574" y="2525"/>
                  </a:cubicBezTo>
                  <a:lnTo>
                    <a:pt x="10741" y="2501"/>
                  </a:lnTo>
                  <a:cubicBezTo>
                    <a:pt x="10788" y="2501"/>
                    <a:pt x="10836" y="2525"/>
                    <a:pt x="10884" y="2549"/>
                  </a:cubicBezTo>
                  <a:lnTo>
                    <a:pt x="12146" y="3811"/>
                  </a:lnTo>
                  <a:cubicBezTo>
                    <a:pt x="12193" y="3858"/>
                    <a:pt x="12193" y="3954"/>
                    <a:pt x="12146" y="4001"/>
                  </a:cubicBezTo>
                  <a:lnTo>
                    <a:pt x="9788" y="6359"/>
                  </a:lnTo>
                  <a:cubicBezTo>
                    <a:pt x="9740" y="6407"/>
                    <a:pt x="9693" y="6407"/>
                    <a:pt x="9645" y="6407"/>
                  </a:cubicBezTo>
                  <a:lnTo>
                    <a:pt x="9479" y="6383"/>
                  </a:lnTo>
                  <a:cubicBezTo>
                    <a:pt x="9453" y="6376"/>
                    <a:pt x="9427" y="6373"/>
                    <a:pt x="9402" y="6373"/>
                  </a:cubicBezTo>
                  <a:cubicBezTo>
                    <a:pt x="9332" y="6373"/>
                    <a:pt x="9262" y="6396"/>
                    <a:pt x="9193" y="6430"/>
                  </a:cubicBezTo>
                  <a:lnTo>
                    <a:pt x="9050" y="6288"/>
                  </a:lnTo>
                  <a:cubicBezTo>
                    <a:pt x="9014" y="6252"/>
                    <a:pt x="8967" y="6234"/>
                    <a:pt x="8919" y="6234"/>
                  </a:cubicBezTo>
                  <a:cubicBezTo>
                    <a:pt x="8871" y="6234"/>
                    <a:pt x="8824" y="6252"/>
                    <a:pt x="8788" y="6288"/>
                  </a:cubicBezTo>
                  <a:cubicBezTo>
                    <a:pt x="8716" y="6359"/>
                    <a:pt x="8716" y="6478"/>
                    <a:pt x="8788" y="6549"/>
                  </a:cubicBezTo>
                  <a:lnTo>
                    <a:pt x="8931" y="6692"/>
                  </a:lnTo>
                  <a:cubicBezTo>
                    <a:pt x="8907" y="6764"/>
                    <a:pt x="8883" y="6859"/>
                    <a:pt x="8907" y="6954"/>
                  </a:cubicBezTo>
                  <a:lnTo>
                    <a:pt x="8931" y="7121"/>
                  </a:lnTo>
                  <a:cubicBezTo>
                    <a:pt x="8931" y="7169"/>
                    <a:pt x="8931" y="7216"/>
                    <a:pt x="8883" y="7264"/>
                  </a:cubicBezTo>
                  <a:lnTo>
                    <a:pt x="4073" y="12074"/>
                  </a:lnTo>
                  <a:cubicBezTo>
                    <a:pt x="4037" y="12110"/>
                    <a:pt x="3995" y="12128"/>
                    <a:pt x="3957" y="12128"/>
                  </a:cubicBezTo>
                  <a:cubicBezTo>
                    <a:pt x="3918" y="12128"/>
                    <a:pt x="3882" y="12110"/>
                    <a:pt x="3858" y="12074"/>
                  </a:cubicBezTo>
                  <a:lnTo>
                    <a:pt x="2596" y="10812"/>
                  </a:lnTo>
                  <a:cubicBezTo>
                    <a:pt x="2572" y="10788"/>
                    <a:pt x="2549" y="10741"/>
                    <a:pt x="2549" y="10693"/>
                  </a:cubicBezTo>
                  <a:lnTo>
                    <a:pt x="2596" y="10526"/>
                  </a:lnTo>
                  <a:cubicBezTo>
                    <a:pt x="2620" y="10360"/>
                    <a:pt x="2549" y="10217"/>
                    <a:pt x="2453" y="10098"/>
                  </a:cubicBezTo>
                  <a:cubicBezTo>
                    <a:pt x="2354" y="9999"/>
                    <a:pt x="2222" y="9949"/>
                    <a:pt x="2084" y="9949"/>
                  </a:cubicBezTo>
                  <a:cubicBezTo>
                    <a:pt x="2056" y="9949"/>
                    <a:pt x="2029" y="9951"/>
                    <a:pt x="2001" y="9955"/>
                  </a:cubicBezTo>
                  <a:lnTo>
                    <a:pt x="1834" y="9979"/>
                  </a:lnTo>
                  <a:cubicBezTo>
                    <a:pt x="1786" y="9979"/>
                    <a:pt x="1739" y="9955"/>
                    <a:pt x="1715" y="9931"/>
                  </a:cubicBezTo>
                  <a:lnTo>
                    <a:pt x="453" y="8669"/>
                  </a:lnTo>
                  <a:cubicBezTo>
                    <a:pt x="405" y="8621"/>
                    <a:pt x="405" y="8526"/>
                    <a:pt x="453" y="8478"/>
                  </a:cubicBezTo>
                  <a:lnTo>
                    <a:pt x="4573" y="4359"/>
                  </a:lnTo>
                  <a:cubicBezTo>
                    <a:pt x="4644" y="4287"/>
                    <a:pt x="4644" y="4168"/>
                    <a:pt x="4573" y="4097"/>
                  </a:cubicBezTo>
                  <a:cubicBezTo>
                    <a:pt x="4537" y="4061"/>
                    <a:pt x="4489" y="4043"/>
                    <a:pt x="4442" y="4043"/>
                  </a:cubicBezTo>
                  <a:cubicBezTo>
                    <a:pt x="4394" y="4043"/>
                    <a:pt x="4347" y="4061"/>
                    <a:pt x="4311" y="4097"/>
                  </a:cubicBezTo>
                  <a:lnTo>
                    <a:pt x="191" y="8216"/>
                  </a:lnTo>
                  <a:cubicBezTo>
                    <a:pt x="0" y="8407"/>
                    <a:pt x="0" y="8740"/>
                    <a:pt x="191" y="8931"/>
                  </a:cubicBezTo>
                  <a:lnTo>
                    <a:pt x="1453" y="10193"/>
                  </a:lnTo>
                  <a:cubicBezTo>
                    <a:pt x="1552" y="10292"/>
                    <a:pt x="1685" y="10342"/>
                    <a:pt x="1822" y="10342"/>
                  </a:cubicBezTo>
                  <a:cubicBezTo>
                    <a:pt x="1850" y="10342"/>
                    <a:pt x="1878" y="10340"/>
                    <a:pt x="1906" y="10336"/>
                  </a:cubicBezTo>
                  <a:lnTo>
                    <a:pt x="2072" y="10312"/>
                  </a:lnTo>
                  <a:cubicBezTo>
                    <a:pt x="2096" y="10312"/>
                    <a:pt x="2144" y="10312"/>
                    <a:pt x="2191" y="10360"/>
                  </a:cubicBezTo>
                  <a:cubicBezTo>
                    <a:pt x="2215" y="10384"/>
                    <a:pt x="2239" y="10431"/>
                    <a:pt x="2215" y="10479"/>
                  </a:cubicBezTo>
                  <a:lnTo>
                    <a:pt x="2191" y="10646"/>
                  </a:lnTo>
                  <a:cubicBezTo>
                    <a:pt x="2167" y="10788"/>
                    <a:pt x="2215" y="10955"/>
                    <a:pt x="2334" y="11074"/>
                  </a:cubicBezTo>
                  <a:lnTo>
                    <a:pt x="3596" y="12336"/>
                  </a:lnTo>
                  <a:cubicBezTo>
                    <a:pt x="3692" y="12432"/>
                    <a:pt x="3834" y="12479"/>
                    <a:pt x="3954" y="12479"/>
                  </a:cubicBezTo>
                  <a:cubicBezTo>
                    <a:pt x="4096" y="12479"/>
                    <a:pt x="4216" y="12432"/>
                    <a:pt x="4335" y="12336"/>
                  </a:cubicBezTo>
                  <a:lnTo>
                    <a:pt x="9145" y="7502"/>
                  </a:lnTo>
                  <a:cubicBezTo>
                    <a:pt x="9264" y="7407"/>
                    <a:pt x="9312" y="7240"/>
                    <a:pt x="9288" y="7073"/>
                  </a:cubicBezTo>
                  <a:lnTo>
                    <a:pt x="9264" y="6907"/>
                  </a:lnTo>
                  <a:cubicBezTo>
                    <a:pt x="9264" y="6859"/>
                    <a:pt x="9264" y="6811"/>
                    <a:pt x="9312" y="6788"/>
                  </a:cubicBezTo>
                  <a:cubicBezTo>
                    <a:pt x="9336" y="6740"/>
                    <a:pt x="9383" y="6740"/>
                    <a:pt x="9431" y="6740"/>
                  </a:cubicBezTo>
                  <a:lnTo>
                    <a:pt x="9598" y="6764"/>
                  </a:lnTo>
                  <a:cubicBezTo>
                    <a:pt x="9625" y="6768"/>
                    <a:pt x="9653" y="6770"/>
                    <a:pt x="9681" y="6770"/>
                  </a:cubicBezTo>
                  <a:cubicBezTo>
                    <a:pt x="9819" y="6770"/>
                    <a:pt x="9951" y="6720"/>
                    <a:pt x="10050" y="6621"/>
                  </a:cubicBezTo>
                  <a:lnTo>
                    <a:pt x="12384" y="4263"/>
                  </a:lnTo>
                  <a:cubicBezTo>
                    <a:pt x="12598" y="4073"/>
                    <a:pt x="12598" y="3739"/>
                    <a:pt x="12384" y="3549"/>
                  </a:cubicBezTo>
                  <a:lnTo>
                    <a:pt x="11122" y="2287"/>
                  </a:lnTo>
                  <a:cubicBezTo>
                    <a:pt x="11042" y="2187"/>
                    <a:pt x="10913" y="2138"/>
                    <a:pt x="10776" y="2138"/>
                  </a:cubicBezTo>
                  <a:cubicBezTo>
                    <a:pt x="10749" y="2138"/>
                    <a:pt x="10721" y="2140"/>
                    <a:pt x="10693" y="2144"/>
                  </a:cubicBezTo>
                  <a:lnTo>
                    <a:pt x="10526" y="2168"/>
                  </a:lnTo>
                  <a:cubicBezTo>
                    <a:pt x="10479" y="2168"/>
                    <a:pt x="10431" y="2168"/>
                    <a:pt x="10407" y="2120"/>
                  </a:cubicBezTo>
                  <a:cubicBezTo>
                    <a:pt x="10360" y="2096"/>
                    <a:pt x="10360" y="2049"/>
                    <a:pt x="10360" y="2001"/>
                  </a:cubicBezTo>
                  <a:lnTo>
                    <a:pt x="10383" y="1834"/>
                  </a:lnTo>
                  <a:cubicBezTo>
                    <a:pt x="10407" y="1691"/>
                    <a:pt x="10360" y="1525"/>
                    <a:pt x="10241" y="1406"/>
                  </a:cubicBezTo>
                  <a:lnTo>
                    <a:pt x="8978" y="143"/>
                  </a:lnTo>
                  <a:cubicBezTo>
                    <a:pt x="8883" y="48"/>
                    <a:pt x="8764" y="1"/>
                    <a:pt x="8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86"/>
          <p:cNvGrpSpPr/>
          <p:nvPr/>
        </p:nvGrpSpPr>
        <p:grpSpPr>
          <a:xfrm>
            <a:off x="5097371" y="1631566"/>
            <a:ext cx="319925" cy="429509"/>
            <a:chOff x="4063084" y="3364597"/>
            <a:chExt cx="319925" cy="429509"/>
          </a:xfrm>
        </p:grpSpPr>
        <p:sp>
          <p:nvSpPr>
            <p:cNvPr id="848" name="Google Shape;848;p86"/>
            <p:cNvSpPr/>
            <p:nvPr/>
          </p:nvSpPr>
          <p:spPr>
            <a:xfrm>
              <a:off x="4121998" y="3525092"/>
              <a:ext cx="73652" cy="61251"/>
            </a:xfrm>
            <a:custGeom>
              <a:rect b="b" l="l" r="r" t="t"/>
              <a:pathLst>
                <a:path extrusionOk="0" h="1783" w="2144">
                  <a:moveTo>
                    <a:pt x="1072" y="663"/>
                  </a:moveTo>
                  <a:lnTo>
                    <a:pt x="786" y="925"/>
                  </a:lnTo>
                  <a:cubicBezTo>
                    <a:pt x="739" y="861"/>
                    <a:pt x="680" y="829"/>
                    <a:pt x="619" y="829"/>
                  </a:cubicBezTo>
                  <a:cubicBezTo>
                    <a:pt x="588" y="829"/>
                    <a:pt x="556" y="837"/>
                    <a:pt x="524" y="853"/>
                  </a:cubicBezTo>
                  <a:cubicBezTo>
                    <a:pt x="429" y="901"/>
                    <a:pt x="405" y="1020"/>
                    <a:pt x="453" y="1115"/>
                  </a:cubicBezTo>
                  <a:lnTo>
                    <a:pt x="572" y="1282"/>
                  </a:lnTo>
                  <a:cubicBezTo>
                    <a:pt x="596" y="1330"/>
                    <a:pt x="643" y="1353"/>
                    <a:pt x="691" y="1377"/>
                  </a:cubicBezTo>
                  <a:lnTo>
                    <a:pt x="739" y="1377"/>
                  </a:lnTo>
                  <a:cubicBezTo>
                    <a:pt x="762" y="1377"/>
                    <a:pt x="810" y="1353"/>
                    <a:pt x="858" y="1330"/>
                  </a:cubicBezTo>
                  <a:lnTo>
                    <a:pt x="1096" y="1115"/>
                  </a:lnTo>
                  <a:lnTo>
                    <a:pt x="1096" y="1425"/>
                  </a:lnTo>
                  <a:lnTo>
                    <a:pt x="358" y="1425"/>
                  </a:lnTo>
                  <a:lnTo>
                    <a:pt x="358" y="663"/>
                  </a:lnTo>
                  <a:close/>
                  <a:moveTo>
                    <a:pt x="1940" y="0"/>
                  </a:moveTo>
                  <a:cubicBezTo>
                    <a:pt x="1902" y="0"/>
                    <a:pt x="1864" y="14"/>
                    <a:pt x="1834" y="44"/>
                  </a:cubicBezTo>
                  <a:lnTo>
                    <a:pt x="1429" y="377"/>
                  </a:lnTo>
                  <a:cubicBezTo>
                    <a:pt x="1405" y="329"/>
                    <a:pt x="1334" y="306"/>
                    <a:pt x="1286" y="306"/>
                  </a:cubicBezTo>
                  <a:lnTo>
                    <a:pt x="167" y="306"/>
                  </a:lnTo>
                  <a:cubicBezTo>
                    <a:pt x="72" y="306"/>
                    <a:pt x="0" y="377"/>
                    <a:pt x="0" y="496"/>
                  </a:cubicBezTo>
                  <a:lnTo>
                    <a:pt x="0" y="1592"/>
                  </a:lnTo>
                  <a:cubicBezTo>
                    <a:pt x="0" y="1711"/>
                    <a:pt x="72" y="1782"/>
                    <a:pt x="167" y="1782"/>
                  </a:cubicBezTo>
                  <a:lnTo>
                    <a:pt x="1286" y="1782"/>
                  </a:lnTo>
                  <a:cubicBezTo>
                    <a:pt x="1382" y="1782"/>
                    <a:pt x="1477" y="1711"/>
                    <a:pt x="1477" y="1592"/>
                  </a:cubicBezTo>
                  <a:lnTo>
                    <a:pt x="1477" y="806"/>
                  </a:lnTo>
                  <a:lnTo>
                    <a:pt x="2048" y="329"/>
                  </a:lnTo>
                  <a:cubicBezTo>
                    <a:pt x="2144" y="258"/>
                    <a:pt x="2144" y="139"/>
                    <a:pt x="2072" y="67"/>
                  </a:cubicBezTo>
                  <a:cubicBezTo>
                    <a:pt x="2044" y="26"/>
                    <a:pt x="1993" y="0"/>
                    <a:pt x="19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a:off x="4191528" y="3542921"/>
              <a:ext cx="37685" cy="13123"/>
            </a:xfrm>
            <a:custGeom>
              <a:rect b="b" l="l" r="r" t="t"/>
              <a:pathLst>
                <a:path extrusionOk="0" h="382" w="1097">
                  <a:moveTo>
                    <a:pt x="191" y="1"/>
                  </a:moveTo>
                  <a:cubicBezTo>
                    <a:pt x="96" y="1"/>
                    <a:pt x="1" y="96"/>
                    <a:pt x="1" y="191"/>
                  </a:cubicBezTo>
                  <a:cubicBezTo>
                    <a:pt x="1" y="287"/>
                    <a:pt x="96" y="382"/>
                    <a:pt x="191" y="382"/>
                  </a:cubicBezTo>
                  <a:lnTo>
                    <a:pt x="905" y="382"/>
                  </a:lnTo>
                  <a:cubicBezTo>
                    <a:pt x="1001" y="382"/>
                    <a:pt x="1096" y="287"/>
                    <a:pt x="1096" y="191"/>
                  </a:cubicBezTo>
                  <a:cubicBezTo>
                    <a:pt x="1096" y="96"/>
                    <a:pt x="1001"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a:off x="4191528" y="3565834"/>
              <a:ext cx="131742" cy="13123"/>
            </a:xfrm>
            <a:custGeom>
              <a:rect b="b" l="l" r="r" t="t"/>
              <a:pathLst>
                <a:path extrusionOk="0" h="382" w="3835">
                  <a:moveTo>
                    <a:pt x="191" y="1"/>
                  </a:moveTo>
                  <a:cubicBezTo>
                    <a:pt x="96" y="1"/>
                    <a:pt x="1" y="96"/>
                    <a:pt x="1" y="191"/>
                  </a:cubicBezTo>
                  <a:cubicBezTo>
                    <a:pt x="1" y="286"/>
                    <a:pt x="96" y="382"/>
                    <a:pt x="191" y="382"/>
                  </a:cubicBezTo>
                  <a:lnTo>
                    <a:pt x="3644" y="382"/>
                  </a:lnTo>
                  <a:cubicBezTo>
                    <a:pt x="3763" y="382"/>
                    <a:pt x="3835" y="286"/>
                    <a:pt x="3835" y="191"/>
                  </a:cubicBezTo>
                  <a:cubicBezTo>
                    <a:pt x="3835" y="96"/>
                    <a:pt x="3763" y="1"/>
                    <a:pt x="3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a:off x="4121998" y="3598228"/>
              <a:ext cx="73652" cy="60907"/>
            </a:xfrm>
            <a:custGeom>
              <a:rect b="b" l="l" r="r" t="t"/>
              <a:pathLst>
                <a:path extrusionOk="0" h="1773" w="2144">
                  <a:moveTo>
                    <a:pt x="1072" y="677"/>
                  </a:moveTo>
                  <a:lnTo>
                    <a:pt x="786" y="915"/>
                  </a:lnTo>
                  <a:cubicBezTo>
                    <a:pt x="739" y="852"/>
                    <a:pt x="680" y="820"/>
                    <a:pt x="619" y="820"/>
                  </a:cubicBezTo>
                  <a:cubicBezTo>
                    <a:pt x="588" y="820"/>
                    <a:pt x="556" y="828"/>
                    <a:pt x="524" y="844"/>
                  </a:cubicBezTo>
                  <a:cubicBezTo>
                    <a:pt x="429" y="891"/>
                    <a:pt x="405" y="1010"/>
                    <a:pt x="453" y="1106"/>
                  </a:cubicBezTo>
                  <a:lnTo>
                    <a:pt x="572" y="1272"/>
                  </a:lnTo>
                  <a:cubicBezTo>
                    <a:pt x="596" y="1320"/>
                    <a:pt x="643" y="1368"/>
                    <a:pt x="691" y="1368"/>
                  </a:cubicBezTo>
                  <a:lnTo>
                    <a:pt x="739" y="1368"/>
                  </a:lnTo>
                  <a:cubicBezTo>
                    <a:pt x="762" y="1368"/>
                    <a:pt x="810" y="1344"/>
                    <a:pt x="858" y="1320"/>
                  </a:cubicBezTo>
                  <a:lnTo>
                    <a:pt x="1096" y="1106"/>
                  </a:lnTo>
                  <a:lnTo>
                    <a:pt x="1096" y="1415"/>
                  </a:lnTo>
                  <a:lnTo>
                    <a:pt x="358" y="1415"/>
                  </a:lnTo>
                  <a:lnTo>
                    <a:pt x="358" y="677"/>
                  </a:lnTo>
                  <a:close/>
                  <a:moveTo>
                    <a:pt x="1948" y="1"/>
                  </a:moveTo>
                  <a:cubicBezTo>
                    <a:pt x="1908" y="1"/>
                    <a:pt x="1866" y="13"/>
                    <a:pt x="1834" y="34"/>
                  </a:cubicBezTo>
                  <a:lnTo>
                    <a:pt x="1429" y="367"/>
                  </a:lnTo>
                  <a:cubicBezTo>
                    <a:pt x="1405" y="320"/>
                    <a:pt x="1334" y="296"/>
                    <a:pt x="1286" y="296"/>
                  </a:cubicBezTo>
                  <a:lnTo>
                    <a:pt x="167" y="296"/>
                  </a:lnTo>
                  <a:cubicBezTo>
                    <a:pt x="72" y="296"/>
                    <a:pt x="0" y="391"/>
                    <a:pt x="0" y="487"/>
                  </a:cubicBezTo>
                  <a:lnTo>
                    <a:pt x="0" y="1606"/>
                  </a:lnTo>
                  <a:cubicBezTo>
                    <a:pt x="0" y="1701"/>
                    <a:pt x="72" y="1773"/>
                    <a:pt x="167" y="1773"/>
                  </a:cubicBezTo>
                  <a:lnTo>
                    <a:pt x="1286" y="1773"/>
                  </a:lnTo>
                  <a:cubicBezTo>
                    <a:pt x="1382" y="1773"/>
                    <a:pt x="1477" y="1701"/>
                    <a:pt x="1477" y="1606"/>
                  </a:cubicBezTo>
                  <a:lnTo>
                    <a:pt x="1477" y="820"/>
                  </a:lnTo>
                  <a:lnTo>
                    <a:pt x="2048" y="320"/>
                  </a:lnTo>
                  <a:cubicBezTo>
                    <a:pt x="2144" y="272"/>
                    <a:pt x="2144" y="153"/>
                    <a:pt x="2072" y="58"/>
                  </a:cubicBezTo>
                  <a:cubicBezTo>
                    <a:pt x="2046" y="19"/>
                    <a:pt x="1998" y="1"/>
                    <a:pt x="1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a:off x="4191528" y="3616572"/>
              <a:ext cx="37685" cy="12298"/>
            </a:xfrm>
            <a:custGeom>
              <a:rect b="b" l="l" r="r" t="t"/>
              <a:pathLst>
                <a:path extrusionOk="0" h="358" w="1097">
                  <a:moveTo>
                    <a:pt x="191" y="0"/>
                  </a:moveTo>
                  <a:cubicBezTo>
                    <a:pt x="96" y="0"/>
                    <a:pt x="1" y="72"/>
                    <a:pt x="1" y="167"/>
                  </a:cubicBezTo>
                  <a:cubicBezTo>
                    <a:pt x="1" y="286"/>
                    <a:pt x="96" y="357"/>
                    <a:pt x="191" y="357"/>
                  </a:cubicBezTo>
                  <a:lnTo>
                    <a:pt x="905" y="357"/>
                  </a:lnTo>
                  <a:cubicBezTo>
                    <a:pt x="1001" y="357"/>
                    <a:pt x="1096" y="286"/>
                    <a:pt x="1096" y="167"/>
                  </a:cubicBezTo>
                  <a:cubicBezTo>
                    <a:pt x="1096" y="72"/>
                    <a:pt x="1001" y="0"/>
                    <a:pt x="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a:off x="4191528" y="3638661"/>
              <a:ext cx="131742" cy="13123"/>
            </a:xfrm>
            <a:custGeom>
              <a:rect b="b" l="l" r="r" t="t"/>
              <a:pathLst>
                <a:path extrusionOk="0" h="382" w="3835">
                  <a:moveTo>
                    <a:pt x="191" y="0"/>
                  </a:moveTo>
                  <a:cubicBezTo>
                    <a:pt x="96" y="0"/>
                    <a:pt x="1" y="95"/>
                    <a:pt x="1" y="191"/>
                  </a:cubicBezTo>
                  <a:cubicBezTo>
                    <a:pt x="1" y="286"/>
                    <a:pt x="96" y="381"/>
                    <a:pt x="191" y="381"/>
                  </a:cubicBezTo>
                  <a:lnTo>
                    <a:pt x="3644" y="381"/>
                  </a:lnTo>
                  <a:cubicBezTo>
                    <a:pt x="3763" y="381"/>
                    <a:pt x="3835" y="286"/>
                    <a:pt x="3835" y="191"/>
                  </a:cubicBezTo>
                  <a:cubicBezTo>
                    <a:pt x="3835" y="95"/>
                    <a:pt x="3763"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a:off x="4121998" y="3671262"/>
              <a:ext cx="73652" cy="60667"/>
            </a:xfrm>
            <a:custGeom>
              <a:rect b="b" l="l" r="r" t="t"/>
              <a:pathLst>
                <a:path extrusionOk="0" h="1766" w="2144">
                  <a:moveTo>
                    <a:pt x="1072" y="671"/>
                  </a:moveTo>
                  <a:lnTo>
                    <a:pt x="786" y="909"/>
                  </a:lnTo>
                  <a:cubicBezTo>
                    <a:pt x="739" y="845"/>
                    <a:pt x="680" y="813"/>
                    <a:pt x="619" y="813"/>
                  </a:cubicBezTo>
                  <a:cubicBezTo>
                    <a:pt x="588" y="813"/>
                    <a:pt x="556" y="821"/>
                    <a:pt x="524" y="837"/>
                  </a:cubicBezTo>
                  <a:cubicBezTo>
                    <a:pt x="429" y="909"/>
                    <a:pt x="405" y="1004"/>
                    <a:pt x="453" y="1099"/>
                  </a:cubicBezTo>
                  <a:lnTo>
                    <a:pt x="572" y="1290"/>
                  </a:lnTo>
                  <a:cubicBezTo>
                    <a:pt x="596" y="1314"/>
                    <a:pt x="643" y="1361"/>
                    <a:pt x="691" y="1361"/>
                  </a:cubicBezTo>
                  <a:lnTo>
                    <a:pt x="739" y="1361"/>
                  </a:lnTo>
                  <a:cubicBezTo>
                    <a:pt x="762" y="1361"/>
                    <a:pt x="810" y="1361"/>
                    <a:pt x="858" y="1337"/>
                  </a:cubicBezTo>
                  <a:lnTo>
                    <a:pt x="1096" y="1123"/>
                  </a:lnTo>
                  <a:lnTo>
                    <a:pt x="1096" y="1409"/>
                  </a:lnTo>
                  <a:lnTo>
                    <a:pt x="358" y="1409"/>
                  </a:lnTo>
                  <a:lnTo>
                    <a:pt x="358" y="671"/>
                  </a:lnTo>
                  <a:close/>
                  <a:moveTo>
                    <a:pt x="1952" y="0"/>
                  </a:moveTo>
                  <a:cubicBezTo>
                    <a:pt x="1911" y="0"/>
                    <a:pt x="1867" y="18"/>
                    <a:pt x="1834" y="51"/>
                  </a:cubicBezTo>
                  <a:lnTo>
                    <a:pt x="1429" y="361"/>
                  </a:lnTo>
                  <a:cubicBezTo>
                    <a:pt x="1405" y="337"/>
                    <a:pt x="1334" y="290"/>
                    <a:pt x="1286" y="290"/>
                  </a:cubicBezTo>
                  <a:lnTo>
                    <a:pt x="167" y="290"/>
                  </a:lnTo>
                  <a:cubicBezTo>
                    <a:pt x="72" y="290"/>
                    <a:pt x="0" y="385"/>
                    <a:pt x="0" y="480"/>
                  </a:cubicBezTo>
                  <a:lnTo>
                    <a:pt x="0" y="1599"/>
                  </a:lnTo>
                  <a:cubicBezTo>
                    <a:pt x="0" y="1695"/>
                    <a:pt x="72" y="1766"/>
                    <a:pt x="167" y="1766"/>
                  </a:cubicBezTo>
                  <a:lnTo>
                    <a:pt x="1286" y="1766"/>
                  </a:lnTo>
                  <a:cubicBezTo>
                    <a:pt x="1382" y="1766"/>
                    <a:pt x="1477" y="1695"/>
                    <a:pt x="1477" y="1599"/>
                  </a:cubicBezTo>
                  <a:lnTo>
                    <a:pt x="1477" y="813"/>
                  </a:lnTo>
                  <a:lnTo>
                    <a:pt x="2048" y="313"/>
                  </a:lnTo>
                  <a:cubicBezTo>
                    <a:pt x="2144" y="266"/>
                    <a:pt x="2144" y="147"/>
                    <a:pt x="2072" y="75"/>
                  </a:cubicBezTo>
                  <a:cubicBezTo>
                    <a:pt x="2047" y="24"/>
                    <a:pt x="2001" y="0"/>
                    <a:pt x="1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6"/>
            <p:cNvSpPr/>
            <p:nvPr/>
          </p:nvSpPr>
          <p:spPr>
            <a:xfrm>
              <a:off x="4191528" y="3689365"/>
              <a:ext cx="37685" cy="12298"/>
            </a:xfrm>
            <a:custGeom>
              <a:rect b="b" l="l" r="r" t="t"/>
              <a:pathLst>
                <a:path extrusionOk="0" h="358" w="1097">
                  <a:moveTo>
                    <a:pt x="191" y="1"/>
                  </a:moveTo>
                  <a:cubicBezTo>
                    <a:pt x="96" y="1"/>
                    <a:pt x="1" y="72"/>
                    <a:pt x="1" y="191"/>
                  </a:cubicBezTo>
                  <a:cubicBezTo>
                    <a:pt x="1" y="286"/>
                    <a:pt x="96" y="358"/>
                    <a:pt x="191" y="358"/>
                  </a:cubicBezTo>
                  <a:lnTo>
                    <a:pt x="905" y="358"/>
                  </a:lnTo>
                  <a:cubicBezTo>
                    <a:pt x="1001" y="358"/>
                    <a:pt x="1096" y="286"/>
                    <a:pt x="1096" y="191"/>
                  </a:cubicBezTo>
                  <a:cubicBezTo>
                    <a:pt x="1096" y="72"/>
                    <a:pt x="1001" y="1"/>
                    <a:pt x="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6"/>
            <p:cNvSpPr/>
            <p:nvPr/>
          </p:nvSpPr>
          <p:spPr>
            <a:xfrm>
              <a:off x="4191528" y="3712278"/>
              <a:ext cx="131742" cy="12298"/>
            </a:xfrm>
            <a:custGeom>
              <a:rect b="b" l="l" r="r" t="t"/>
              <a:pathLst>
                <a:path extrusionOk="0" h="358" w="3835">
                  <a:moveTo>
                    <a:pt x="191" y="0"/>
                  </a:moveTo>
                  <a:cubicBezTo>
                    <a:pt x="96" y="0"/>
                    <a:pt x="1" y="72"/>
                    <a:pt x="1" y="167"/>
                  </a:cubicBezTo>
                  <a:cubicBezTo>
                    <a:pt x="1" y="286"/>
                    <a:pt x="96" y="358"/>
                    <a:pt x="191" y="358"/>
                  </a:cubicBezTo>
                  <a:lnTo>
                    <a:pt x="3644" y="358"/>
                  </a:lnTo>
                  <a:cubicBezTo>
                    <a:pt x="3763" y="358"/>
                    <a:pt x="3835" y="286"/>
                    <a:pt x="3835" y="167"/>
                  </a:cubicBezTo>
                  <a:cubicBezTo>
                    <a:pt x="3835" y="72"/>
                    <a:pt x="3763" y="0"/>
                    <a:pt x="3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6"/>
            <p:cNvSpPr/>
            <p:nvPr/>
          </p:nvSpPr>
          <p:spPr>
            <a:xfrm>
              <a:off x="4195616" y="3391598"/>
              <a:ext cx="54861" cy="12298"/>
            </a:xfrm>
            <a:custGeom>
              <a:rect b="b" l="l" r="r" t="t"/>
              <a:pathLst>
                <a:path extrusionOk="0" h="358" w="1597">
                  <a:moveTo>
                    <a:pt x="167" y="0"/>
                  </a:moveTo>
                  <a:cubicBezTo>
                    <a:pt x="72" y="0"/>
                    <a:pt x="1" y="72"/>
                    <a:pt x="1" y="167"/>
                  </a:cubicBezTo>
                  <a:cubicBezTo>
                    <a:pt x="1" y="286"/>
                    <a:pt x="72" y="357"/>
                    <a:pt x="167" y="357"/>
                  </a:cubicBezTo>
                  <a:lnTo>
                    <a:pt x="1429" y="357"/>
                  </a:lnTo>
                  <a:cubicBezTo>
                    <a:pt x="1525" y="357"/>
                    <a:pt x="1596" y="286"/>
                    <a:pt x="1596" y="167"/>
                  </a:cubicBezTo>
                  <a:cubicBezTo>
                    <a:pt x="1596" y="72"/>
                    <a:pt x="1525" y="0"/>
                    <a:pt x="1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6"/>
            <p:cNvSpPr/>
            <p:nvPr/>
          </p:nvSpPr>
          <p:spPr>
            <a:xfrm>
              <a:off x="4063084" y="3364597"/>
              <a:ext cx="319925" cy="429509"/>
            </a:xfrm>
            <a:custGeom>
              <a:rect b="b" l="l" r="r" t="t"/>
              <a:pathLst>
                <a:path extrusionOk="0" h="12503" w="9313">
                  <a:moveTo>
                    <a:pt x="644" y="0"/>
                  </a:moveTo>
                  <a:cubicBezTo>
                    <a:pt x="286" y="0"/>
                    <a:pt x="1" y="286"/>
                    <a:pt x="1" y="643"/>
                  </a:cubicBezTo>
                  <a:lnTo>
                    <a:pt x="1" y="11860"/>
                  </a:lnTo>
                  <a:cubicBezTo>
                    <a:pt x="1" y="12217"/>
                    <a:pt x="286" y="12503"/>
                    <a:pt x="644" y="12503"/>
                  </a:cubicBezTo>
                  <a:lnTo>
                    <a:pt x="8669" y="12503"/>
                  </a:lnTo>
                  <a:cubicBezTo>
                    <a:pt x="9026" y="12503"/>
                    <a:pt x="9312" y="12217"/>
                    <a:pt x="9312" y="11860"/>
                  </a:cubicBezTo>
                  <a:lnTo>
                    <a:pt x="9312" y="5216"/>
                  </a:lnTo>
                  <a:cubicBezTo>
                    <a:pt x="9312" y="5120"/>
                    <a:pt x="9241" y="5049"/>
                    <a:pt x="9122" y="5049"/>
                  </a:cubicBezTo>
                  <a:cubicBezTo>
                    <a:pt x="9026" y="5049"/>
                    <a:pt x="8955" y="5120"/>
                    <a:pt x="8955" y="5216"/>
                  </a:cubicBezTo>
                  <a:lnTo>
                    <a:pt x="8955" y="11860"/>
                  </a:lnTo>
                  <a:cubicBezTo>
                    <a:pt x="8955" y="12027"/>
                    <a:pt x="8836" y="12146"/>
                    <a:pt x="8669" y="12146"/>
                  </a:cubicBezTo>
                  <a:lnTo>
                    <a:pt x="644" y="12146"/>
                  </a:lnTo>
                  <a:cubicBezTo>
                    <a:pt x="477" y="12146"/>
                    <a:pt x="358" y="12027"/>
                    <a:pt x="358" y="11860"/>
                  </a:cubicBezTo>
                  <a:lnTo>
                    <a:pt x="358" y="643"/>
                  </a:lnTo>
                  <a:cubicBezTo>
                    <a:pt x="358" y="477"/>
                    <a:pt x="477" y="358"/>
                    <a:pt x="644" y="358"/>
                  </a:cubicBezTo>
                  <a:lnTo>
                    <a:pt x="2763" y="358"/>
                  </a:lnTo>
                  <a:lnTo>
                    <a:pt x="2882" y="739"/>
                  </a:lnTo>
                  <a:lnTo>
                    <a:pt x="906" y="739"/>
                  </a:lnTo>
                  <a:cubicBezTo>
                    <a:pt x="810" y="739"/>
                    <a:pt x="739" y="810"/>
                    <a:pt x="739" y="905"/>
                  </a:cubicBezTo>
                  <a:lnTo>
                    <a:pt x="739" y="10145"/>
                  </a:lnTo>
                  <a:cubicBezTo>
                    <a:pt x="739" y="10264"/>
                    <a:pt x="810" y="10336"/>
                    <a:pt x="906" y="10336"/>
                  </a:cubicBezTo>
                  <a:cubicBezTo>
                    <a:pt x="1025" y="10336"/>
                    <a:pt x="1096" y="10264"/>
                    <a:pt x="1096" y="10145"/>
                  </a:cubicBezTo>
                  <a:lnTo>
                    <a:pt x="1096" y="1096"/>
                  </a:lnTo>
                  <a:lnTo>
                    <a:pt x="3001" y="1096"/>
                  </a:lnTo>
                  <a:lnTo>
                    <a:pt x="3120" y="1429"/>
                  </a:lnTo>
                  <a:cubicBezTo>
                    <a:pt x="3216" y="1715"/>
                    <a:pt x="3501" y="1929"/>
                    <a:pt x="3835" y="1929"/>
                  </a:cubicBezTo>
                  <a:lnTo>
                    <a:pt x="4311" y="1929"/>
                  </a:lnTo>
                  <a:cubicBezTo>
                    <a:pt x="4430" y="1929"/>
                    <a:pt x="4502" y="1834"/>
                    <a:pt x="4502" y="1739"/>
                  </a:cubicBezTo>
                  <a:cubicBezTo>
                    <a:pt x="4502" y="1644"/>
                    <a:pt x="4430" y="1572"/>
                    <a:pt x="4311" y="1572"/>
                  </a:cubicBezTo>
                  <a:lnTo>
                    <a:pt x="3835" y="1572"/>
                  </a:lnTo>
                  <a:cubicBezTo>
                    <a:pt x="3668" y="1572"/>
                    <a:pt x="3525" y="1453"/>
                    <a:pt x="3478" y="1310"/>
                  </a:cubicBezTo>
                  <a:lnTo>
                    <a:pt x="3144" y="358"/>
                  </a:lnTo>
                  <a:lnTo>
                    <a:pt x="6169" y="358"/>
                  </a:lnTo>
                  <a:lnTo>
                    <a:pt x="5835" y="1310"/>
                  </a:lnTo>
                  <a:cubicBezTo>
                    <a:pt x="5788" y="1453"/>
                    <a:pt x="5645" y="1572"/>
                    <a:pt x="5478" y="1572"/>
                  </a:cubicBezTo>
                  <a:lnTo>
                    <a:pt x="5049" y="1572"/>
                  </a:lnTo>
                  <a:cubicBezTo>
                    <a:pt x="4954" y="1572"/>
                    <a:pt x="4883" y="1644"/>
                    <a:pt x="4883" y="1739"/>
                  </a:cubicBezTo>
                  <a:cubicBezTo>
                    <a:pt x="4883" y="1834"/>
                    <a:pt x="4954" y="1929"/>
                    <a:pt x="5049" y="1929"/>
                  </a:cubicBezTo>
                  <a:lnTo>
                    <a:pt x="5478" y="1929"/>
                  </a:lnTo>
                  <a:cubicBezTo>
                    <a:pt x="5811" y="1929"/>
                    <a:pt x="6073" y="1739"/>
                    <a:pt x="6192" y="1429"/>
                  </a:cubicBezTo>
                  <a:lnTo>
                    <a:pt x="6312" y="1096"/>
                  </a:lnTo>
                  <a:lnTo>
                    <a:pt x="8217" y="1096"/>
                  </a:lnTo>
                  <a:lnTo>
                    <a:pt x="8217" y="11407"/>
                  </a:lnTo>
                  <a:lnTo>
                    <a:pt x="1096" y="11407"/>
                  </a:lnTo>
                  <a:lnTo>
                    <a:pt x="1096" y="10884"/>
                  </a:lnTo>
                  <a:cubicBezTo>
                    <a:pt x="1096" y="10788"/>
                    <a:pt x="1025" y="10693"/>
                    <a:pt x="906" y="10693"/>
                  </a:cubicBezTo>
                  <a:cubicBezTo>
                    <a:pt x="810" y="10693"/>
                    <a:pt x="739" y="10788"/>
                    <a:pt x="739" y="10884"/>
                  </a:cubicBezTo>
                  <a:lnTo>
                    <a:pt x="739" y="11598"/>
                  </a:lnTo>
                  <a:cubicBezTo>
                    <a:pt x="739" y="11693"/>
                    <a:pt x="810" y="11765"/>
                    <a:pt x="906" y="11765"/>
                  </a:cubicBezTo>
                  <a:lnTo>
                    <a:pt x="8407" y="11765"/>
                  </a:lnTo>
                  <a:cubicBezTo>
                    <a:pt x="8502" y="11765"/>
                    <a:pt x="8574" y="11693"/>
                    <a:pt x="8574" y="11598"/>
                  </a:cubicBezTo>
                  <a:lnTo>
                    <a:pt x="8574" y="905"/>
                  </a:lnTo>
                  <a:cubicBezTo>
                    <a:pt x="8574" y="810"/>
                    <a:pt x="8502" y="739"/>
                    <a:pt x="8407" y="739"/>
                  </a:cubicBezTo>
                  <a:lnTo>
                    <a:pt x="6431" y="739"/>
                  </a:lnTo>
                  <a:lnTo>
                    <a:pt x="6550" y="358"/>
                  </a:lnTo>
                  <a:lnTo>
                    <a:pt x="8669" y="358"/>
                  </a:lnTo>
                  <a:cubicBezTo>
                    <a:pt x="8836" y="358"/>
                    <a:pt x="8955" y="477"/>
                    <a:pt x="8955" y="643"/>
                  </a:cubicBezTo>
                  <a:lnTo>
                    <a:pt x="8955" y="4501"/>
                  </a:lnTo>
                  <a:cubicBezTo>
                    <a:pt x="8955" y="4597"/>
                    <a:pt x="9026" y="4668"/>
                    <a:pt x="9122" y="4668"/>
                  </a:cubicBezTo>
                  <a:cubicBezTo>
                    <a:pt x="9241" y="4668"/>
                    <a:pt x="9312" y="4597"/>
                    <a:pt x="9312" y="4501"/>
                  </a:cubicBezTo>
                  <a:lnTo>
                    <a:pt x="9312" y="643"/>
                  </a:lnTo>
                  <a:cubicBezTo>
                    <a:pt x="9312" y="286"/>
                    <a:pt x="9026" y="0"/>
                    <a:pt x="86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6"/>
            <p:cNvSpPr/>
            <p:nvPr/>
          </p:nvSpPr>
          <p:spPr>
            <a:xfrm>
              <a:off x="4173527" y="3447215"/>
              <a:ext cx="99038" cy="69564"/>
            </a:xfrm>
            <a:custGeom>
              <a:rect b="b" l="l" r="r" t="t"/>
              <a:pathLst>
                <a:path extrusionOk="0" h="2025" w="2883">
                  <a:moveTo>
                    <a:pt x="2690" y="1"/>
                  </a:moveTo>
                  <a:cubicBezTo>
                    <a:pt x="2660" y="1"/>
                    <a:pt x="2628" y="9"/>
                    <a:pt x="2596" y="24"/>
                  </a:cubicBezTo>
                  <a:lnTo>
                    <a:pt x="1691" y="525"/>
                  </a:lnTo>
                  <a:lnTo>
                    <a:pt x="715" y="72"/>
                  </a:lnTo>
                  <a:cubicBezTo>
                    <a:pt x="688" y="59"/>
                    <a:pt x="662" y="53"/>
                    <a:pt x="636" y="53"/>
                  </a:cubicBezTo>
                  <a:cubicBezTo>
                    <a:pt x="570" y="53"/>
                    <a:pt x="511" y="92"/>
                    <a:pt x="477" y="143"/>
                  </a:cubicBezTo>
                  <a:cubicBezTo>
                    <a:pt x="429" y="239"/>
                    <a:pt x="477" y="358"/>
                    <a:pt x="572" y="405"/>
                  </a:cubicBezTo>
                  <a:lnTo>
                    <a:pt x="1310" y="739"/>
                  </a:lnTo>
                  <a:lnTo>
                    <a:pt x="596" y="1144"/>
                  </a:lnTo>
                  <a:lnTo>
                    <a:pt x="358" y="667"/>
                  </a:lnTo>
                  <a:cubicBezTo>
                    <a:pt x="326" y="604"/>
                    <a:pt x="273" y="572"/>
                    <a:pt x="213" y="572"/>
                  </a:cubicBezTo>
                  <a:cubicBezTo>
                    <a:pt x="183" y="572"/>
                    <a:pt x="151" y="580"/>
                    <a:pt x="120" y="596"/>
                  </a:cubicBezTo>
                  <a:cubicBezTo>
                    <a:pt x="24" y="620"/>
                    <a:pt x="1" y="739"/>
                    <a:pt x="48" y="834"/>
                  </a:cubicBezTo>
                  <a:lnTo>
                    <a:pt x="358" y="1477"/>
                  </a:lnTo>
                  <a:cubicBezTo>
                    <a:pt x="382" y="1525"/>
                    <a:pt x="405" y="1549"/>
                    <a:pt x="453" y="1572"/>
                  </a:cubicBezTo>
                  <a:lnTo>
                    <a:pt x="525" y="1572"/>
                  </a:lnTo>
                  <a:cubicBezTo>
                    <a:pt x="548" y="1572"/>
                    <a:pt x="572" y="1572"/>
                    <a:pt x="596" y="1549"/>
                  </a:cubicBezTo>
                  <a:lnTo>
                    <a:pt x="1429" y="1096"/>
                  </a:lnTo>
                  <a:lnTo>
                    <a:pt x="1429" y="1096"/>
                  </a:lnTo>
                  <a:lnTo>
                    <a:pt x="1239" y="1810"/>
                  </a:lnTo>
                  <a:cubicBezTo>
                    <a:pt x="1215" y="1906"/>
                    <a:pt x="1287" y="2001"/>
                    <a:pt x="1382" y="2025"/>
                  </a:cubicBezTo>
                  <a:lnTo>
                    <a:pt x="1429" y="2025"/>
                  </a:lnTo>
                  <a:cubicBezTo>
                    <a:pt x="1501" y="2025"/>
                    <a:pt x="1572" y="1977"/>
                    <a:pt x="1596" y="1906"/>
                  </a:cubicBezTo>
                  <a:lnTo>
                    <a:pt x="1882" y="834"/>
                  </a:lnTo>
                  <a:lnTo>
                    <a:pt x="2763" y="334"/>
                  </a:lnTo>
                  <a:cubicBezTo>
                    <a:pt x="2858" y="286"/>
                    <a:pt x="2882" y="167"/>
                    <a:pt x="2835" y="96"/>
                  </a:cubicBezTo>
                  <a:cubicBezTo>
                    <a:pt x="2803" y="32"/>
                    <a:pt x="2750" y="1"/>
                    <a:pt x="26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 name="Google Shape;860;p86"/>
          <p:cNvGrpSpPr/>
          <p:nvPr/>
        </p:nvGrpSpPr>
        <p:grpSpPr>
          <a:xfrm>
            <a:off x="3776194" y="3784529"/>
            <a:ext cx="227794" cy="429509"/>
            <a:chOff x="4823098" y="4039520"/>
            <a:chExt cx="180832" cy="429509"/>
          </a:xfrm>
        </p:grpSpPr>
        <p:sp>
          <p:nvSpPr>
            <p:cNvPr id="861" name="Google Shape;861;p86"/>
            <p:cNvSpPr/>
            <p:nvPr/>
          </p:nvSpPr>
          <p:spPr>
            <a:xfrm>
              <a:off x="4898365" y="4402729"/>
              <a:ext cx="29474" cy="12298"/>
            </a:xfrm>
            <a:custGeom>
              <a:rect b="b" l="l" r="r" t="t"/>
              <a:pathLst>
                <a:path extrusionOk="0" h="358" w="858">
                  <a:moveTo>
                    <a:pt x="191" y="1"/>
                  </a:moveTo>
                  <a:cubicBezTo>
                    <a:pt x="96" y="1"/>
                    <a:pt x="0" y="72"/>
                    <a:pt x="0" y="191"/>
                  </a:cubicBezTo>
                  <a:cubicBezTo>
                    <a:pt x="0" y="287"/>
                    <a:pt x="96" y="358"/>
                    <a:pt x="191" y="358"/>
                  </a:cubicBezTo>
                  <a:lnTo>
                    <a:pt x="667" y="358"/>
                  </a:lnTo>
                  <a:cubicBezTo>
                    <a:pt x="786" y="358"/>
                    <a:pt x="858" y="287"/>
                    <a:pt x="858" y="191"/>
                  </a:cubicBezTo>
                  <a:cubicBezTo>
                    <a:pt x="858" y="72"/>
                    <a:pt x="786" y="1"/>
                    <a:pt x="6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6"/>
            <p:cNvSpPr/>
            <p:nvPr/>
          </p:nvSpPr>
          <p:spPr>
            <a:xfrm>
              <a:off x="4898365" y="4259582"/>
              <a:ext cx="29474" cy="12298"/>
            </a:xfrm>
            <a:custGeom>
              <a:rect b="b" l="l" r="r" t="t"/>
              <a:pathLst>
                <a:path extrusionOk="0" h="358" w="858">
                  <a:moveTo>
                    <a:pt x="191" y="0"/>
                  </a:moveTo>
                  <a:cubicBezTo>
                    <a:pt x="96" y="0"/>
                    <a:pt x="0" y="72"/>
                    <a:pt x="0" y="191"/>
                  </a:cubicBezTo>
                  <a:cubicBezTo>
                    <a:pt x="0" y="286"/>
                    <a:pt x="96" y="357"/>
                    <a:pt x="191" y="357"/>
                  </a:cubicBezTo>
                  <a:lnTo>
                    <a:pt x="667" y="357"/>
                  </a:lnTo>
                  <a:cubicBezTo>
                    <a:pt x="786" y="357"/>
                    <a:pt x="858" y="286"/>
                    <a:pt x="858" y="191"/>
                  </a:cubicBezTo>
                  <a:cubicBezTo>
                    <a:pt x="858" y="72"/>
                    <a:pt x="786" y="0"/>
                    <a:pt x="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6"/>
            <p:cNvSpPr/>
            <p:nvPr/>
          </p:nvSpPr>
          <p:spPr>
            <a:xfrm>
              <a:off x="4823098" y="4039520"/>
              <a:ext cx="180832" cy="429509"/>
            </a:xfrm>
            <a:custGeom>
              <a:rect b="b" l="l" r="r" t="t"/>
              <a:pathLst>
                <a:path extrusionOk="0" h="12503" w="5264">
                  <a:moveTo>
                    <a:pt x="2096" y="1453"/>
                  </a:moveTo>
                  <a:lnTo>
                    <a:pt x="2001" y="2334"/>
                  </a:lnTo>
                  <a:lnTo>
                    <a:pt x="1405" y="2334"/>
                  </a:lnTo>
                  <a:lnTo>
                    <a:pt x="1310" y="1453"/>
                  </a:lnTo>
                  <a:close/>
                  <a:moveTo>
                    <a:pt x="1548" y="3429"/>
                  </a:moveTo>
                  <a:cubicBezTo>
                    <a:pt x="1763" y="3429"/>
                    <a:pt x="1929" y="3620"/>
                    <a:pt x="1929" y="3834"/>
                  </a:cubicBezTo>
                  <a:lnTo>
                    <a:pt x="1929" y="4120"/>
                  </a:lnTo>
                  <a:lnTo>
                    <a:pt x="1167" y="4120"/>
                  </a:lnTo>
                  <a:lnTo>
                    <a:pt x="1167" y="3834"/>
                  </a:lnTo>
                  <a:cubicBezTo>
                    <a:pt x="1167" y="3620"/>
                    <a:pt x="1334" y="3429"/>
                    <a:pt x="1548" y="3429"/>
                  </a:cubicBezTo>
                  <a:close/>
                  <a:moveTo>
                    <a:pt x="3715" y="3429"/>
                  </a:moveTo>
                  <a:cubicBezTo>
                    <a:pt x="3930" y="3429"/>
                    <a:pt x="4096" y="3620"/>
                    <a:pt x="4096" y="3834"/>
                  </a:cubicBezTo>
                  <a:lnTo>
                    <a:pt x="4096" y="4120"/>
                  </a:lnTo>
                  <a:lnTo>
                    <a:pt x="3311" y="4120"/>
                  </a:lnTo>
                  <a:lnTo>
                    <a:pt x="3311" y="3834"/>
                  </a:lnTo>
                  <a:cubicBezTo>
                    <a:pt x="3311" y="3620"/>
                    <a:pt x="3477" y="3429"/>
                    <a:pt x="3715" y="3429"/>
                  </a:cubicBezTo>
                  <a:close/>
                  <a:moveTo>
                    <a:pt x="3525" y="5406"/>
                  </a:moveTo>
                  <a:lnTo>
                    <a:pt x="3525" y="5430"/>
                  </a:lnTo>
                  <a:cubicBezTo>
                    <a:pt x="3525" y="5597"/>
                    <a:pt x="3406" y="5716"/>
                    <a:pt x="3239" y="5716"/>
                  </a:cubicBezTo>
                  <a:lnTo>
                    <a:pt x="2001" y="5716"/>
                  </a:lnTo>
                  <a:cubicBezTo>
                    <a:pt x="1858" y="5716"/>
                    <a:pt x="1739" y="5597"/>
                    <a:pt x="1739" y="5430"/>
                  </a:cubicBezTo>
                  <a:lnTo>
                    <a:pt x="1739" y="5406"/>
                  </a:lnTo>
                  <a:close/>
                  <a:moveTo>
                    <a:pt x="4882" y="6073"/>
                  </a:moveTo>
                  <a:lnTo>
                    <a:pt x="4882" y="7097"/>
                  </a:lnTo>
                  <a:lnTo>
                    <a:pt x="358" y="7097"/>
                  </a:lnTo>
                  <a:lnTo>
                    <a:pt x="358" y="6073"/>
                  </a:lnTo>
                  <a:close/>
                  <a:moveTo>
                    <a:pt x="1620" y="8073"/>
                  </a:moveTo>
                  <a:lnTo>
                    <a:pt x="1620" y="8407"/>
                  </a:lnTo>
                  <a:cubicBezTo>
                    <a:pt x="1620" y="8597"/>
                    <a:pt x="1715" y="8788"/>
                    <a:pt x="1882" y="8907"/>
                  </a:cubicBezTo>
                  <a:cubicBezTo>
                    <a:pt x="1929" y="8931"/>
                    <a:pt x="1977" y="9002"/>
                    <a:pt x="1977" y="9073"/>
                  </a:cubicBezTo>
                  <a:lnTo>
                    <a:pt x="1977" y="9883"/>
                  </a:lnTo>
                  <a:lnTo>
                    <a:pt x="1096" y="9883"/>
                  </a:lnTo>
                  <a:lnTo>
                    <a:pt x="1096" y="9073"/>
                  </a:lnTo>
                  <a:cubicBezTo>
                    <a:pt x="1096" y="9002"/>
                    <a:pt x="1120" y="8931"/>
                    <a:pt x="1191" y="8907"/>
                  </a:cubicBezTo>
                  <a:cubicBezTo>
                    <a:pt x="1334" y="8788"/>
                    <a:pt x="1429" y="8597"/>
                    <a:pt x="1429" y="8407"/>
                  </a:cubicBezTo>
                  <a:lnTo>
                    <a:pt x="1429" y="8073"/>
                  </a:lnTo>
                  <a:close/>
                  <a:moveTo>
                    <a:pt x="3811" y="8073"/>
                  </a:moveTo>
                  <a:lnTo>
                    <a:pt x="3811" y="8407"/>
                  </a:lnTo>
                  <a:cubicBezTo>
                    <a:pt x="3811" y="8597"/>
                    <a:pt x="3906" y="8788"/>
                    <a:pt x="4073" y="8907"/>
                  </a:cubicBezTo>
                  <a:cubicBezTo>
                    <a:pt x="4120" y="8931"/>
                    <a:pt x="4168" y="9002"/>
                    <a:pt x="4168" y="9073"/>
                  </a:cubicBezTo>
                  <a:lnTo>
                    <a:pt x="4168" y="9883"/>
                  </a:lnTo>
                  <a:lnTo>
                    <a:pt x="3287" y="9883"/>
                  </a:lnTo>
                  <a:lnTo>
                    <a:pt x="3287" y="9073"/>
                  </a:lnTo>
                  <a:cubicBezTo>
                    <a:pt x="3287" y="9002"/>
                    <a:pt x="3311" y="8931"/>
                    <a:pt x="3382" y="8907"/>
                  </a:cubicBezTo>
                  <a:cubicBezTo>
                    <a:pt x="3525" y="8788"/>
                    <a:pt x="3620" y="8597"/>
                    <a:pt x="3620" y="8407"/>
                  </a:cubicBezTo>
                  <a:lnTo>
                    <a:pt x="3620" y="8073"/>
                  </a:lnTo>
                  <a:close/>
                  <a:moveTo>
                    <a:pt x="4882" y="10240"/>
                  </a:moveTo>
                  <a:lnTo>
                    <a:pt x="4882" y="11264"/>
                  </a:lnTo>
                  <a:lnTo>
                    <a:pt x="358" y="11264"/>
                  </a:lnTo>
                  <a:lnTo>
                    <a:pt x="358" y="10240"/>
                  </a:lnTo>
                  <a:close/>
                  <a:moveTo>
                    <a:pt x="1644" y="11622"/>
                  </a:moveTo>
                  <a:lnTo>
                    <a:pt x="1644" y="11836"/>
                  </a:lnTo>
                  <a:cubicBezTo>
                    <a:pt x="1644" y="12003"/>
                    <a:pt x="1501" y="12146"/>
                    <a:pt x="1334" y="12146"/>
                  </a:cubicBezTo>
                  <a:cubicBezTo>
                    <a:pt x="1167" y="12146"/>
                    <a:pt x="1024" y="12003"/>
                    <a:pt x="1024" y="11836"/>
                  </a:cubicBezTo>
                  <a:lnTo>
                    <a:pt x="1024" y="11622"/>
                  </a:lnTo>
                  <a:close/>
                  <a:moveTo>
                    <a:pt x="4215" y="11622"/>
                  </a:moveTo>
                  <a:lnTo>
                    <a:pt x="4215" y="11836"/>
                  </a:lnTo>
                  <a:cubicBezTo>
                    <a:pt x="4215" y="12003"/>
                    <a:pt x="4073" y="12146"/>
                    <a:pt x="3906" y="12146"/>
                  </a:cubicBezTo>
                  <a:cubicBezTo>
                    <a:pt x="3739" y="12146"/>
                    <a:pt x="3620" y="12003"/>
                    <a:pt x="3620" y="11836"/>
                  </a:cubicBezTo>
                  <a:lnTo>
                    <a:pt x="3620" y="11622"/>
                  </a:lnTo>
                  <a:close/>
                  <a:moveTo>
                    <a:pt x="3620" y="0"/>
                  </a:moveTo>
                  <a:cubicBezTo>
                    <a:pt x="3430" y="0"/>
                    <a:pt x="3263" y="167"/>
                    <a:pt x="3263" y="357"/>
                  </a:cubicBezTo>
                  <a:lnTo>
                    <a:pt x="3263" y="691"/>
                  </a:lnTo>
                  <a:cubicBezTo>
                    <a:pt x="3263" y="762"/>
                    <a:pt x="3215" y="834"/>
                    <a:pt x="3168" y="881"/>
                  </a:cubicBezTo>
                  <a:cubicBezTo>
                    <a:pt x="3001" y="1000"/>
                    <a:pt x="2906" y="1167"/>
                    <a:pt x="2906" y="1358"/>
                  </a:cubicBezTo>
                  <a:lnTo>
                    <a:pt x="2906" y="2334"/>
                  </a:lnTo>
                  <a:lnTo>
                    <a:pt x="2358" y="2334"/>
                  </a:lnTo>
                  <a:lnTo>
                    <a:pt x="2501" y="1286"/>
                  </a:lnTo>
                  <a:cubicBezTo>
                    <a:pt x="2501" y="1239"/>
                    <a:pt x="2477" y="1191"/>
                    <a:pt x="2453" y="1143"/>
                  </a:cubicBezTo>
                  <a:cubicBezTo>
                    <a:pt x="2406" y="1096"/>
                    <a:pt x="2358" y="1072"/>
                    <a:pt x="2310" y="1072"/>
                  </a:cubicBezTo>
                  <a:lnTo>
                    <a:pt x="1096" y="1072"/>
                  </a:lnTo>
                  <a:cubicBezTo>
                    <a:pt x="1048" y="1072"/>
                    <a:pt x="1001" y="1096"/>
                    <a:pt x="953" y="1143"/>
                  </a:cubicBezTo>
                  <a:cubicBezTo>
                    <a:pt x="929" y="1191"/>
                    <a:pt x="905" y="1239"/>
                    <a:pt x="905" y="1286"/>
                  </a:cubicBezTo>
                  <a:lnTo>
                    <a:pt x="1048" y="2334"/>
                  </a:lnTo>
                  <a:lnTo>
                    <a:pt x="167" y="2334"/>
                  </a:lnTo>
                  <a:cubicBezTo>
                    <a:pt x="72" y="2334"/>
                    <a:pt x="0" y="2429"/>
                    <a:pt x="0" y="2525"/>
                  </a:cubicBezTo>
                  <a:lnTo>
                    <a:pt x="0" y="3525"/>
                  </a:lnTo>
                  <a:cubicBezTo>
                    <a:pt x="0" y="3644"/>
                    <a:pt x="72" y="3715"/>
                    <a:pt x="167" y="3715"/>
                  </a:cubicBezTo>
                  <a:cubicBezTo>
                    <a:pt x="286" y="3715"/>
                    <a:pt x="358" y="3644"/>
                    <a:pt x="358" y="3525"/>
                  </a:cubicBezTo>
                  <a:lnTo>
                    <a:pt x="358" y="2715"/>
                  </a:lnTo>
                  <a:lnTo>
                    <a:pt x="1358" y="2715"/>
                  </a:lnTo>
                  <a:lnTo>
                    <a:pt x="1358" y="3096"/>
                  </a:lnTo>
                  <a:cubicBezTo>
                    <a:pt x="1024" y="3168"/>
                    <a:pt x="786" y="3477"/>
                    <a:pt x="786" y="3834"/>
                  </a:cubicBezTo>
                  <a:lnTo>
                    <a:pt x="786" y="4287"/>
                  </a:lnTo>
                  <a:cubicBezTo>
                    <a:pt x="786" y="4406"/>
                    <a:pt x="881" y="4477"/>
                    <a:pt x="977" y="4477"/>
                  </a:cubicBezTo>
                  <a:lnTo>
                    <a:pt x="2120" y="4477"/>
                  </a:lnTo>
                  <a:cubicBezTo>
                    <a:pt x="2215" y="4477"/>
                    <a:pt x="2310" y="4406"/>
                    <a:pt x="2310" y="4287"/>
                  </a:cubicBezTo>
                  <a:lnTo>
                    <a:pt x="2310" y="3834"/>
                  </a:lnTo>
                  <a:cubicBezTo>
                    <a:pt x="2310" y="3477"/>
                    <a:pt x="2072" y="3168"/>
                    <a:pt x="1739" y="3096"/>
                  </a:cubicBezTo>
                  <a:lnTo>
                    <a:pt x="1739" y="2715"/>
                  </a:lnTo>
                  <a:lnTo>
                    <a:pt x="3525" y="2715"/>
                  </a:lnTo>
                  <a:lnTo>
                    <a:pt x="3525" y="3096"/>
                  </a:lnTo>
                  <a:cubicBezTo>
                    <a:pt x="3191" y="3168"/>
                    <a:pt x="2953" y="3477"/>
                    <a:pt x="2953" y="3834"/>
                  </a:cubicBezTo>
                  <a:lnTo>
                    <a:pt x="2953" y="4287"/>
                  </a:lnTo>
                  <a:cubicBezTo>
                    <a:pt x="2953" y="4406"/>
                    <a:pt x="3025" y="4477"/>
                    <a:pt x="3120" y="4477"/>
                  </a:cubicBezTo>
                  <a:lnTo>
                    <a:pt x="4287" y="4477"/>
                  </a:lnTo>
                  <a:cubicBezTo>
                    <a:pt x="4382" y="4477"/>
                    <a:pt x="4454" y="4406"/>
                    <a:pt x="4454" y="4287"/>
                  </a:cubicBezTo>
                  <a:lnTo>
                    <a:pt x="4454" y="3834"/>
                  </a:lnTo>
                  <a:cubicBezTo>
                    <a:pt x="4454" y="3477"/>
                    <a:pt x="4215" y="3168"/>
                    <a:pt x="3882" y="3096"/>
                  </a:cubicBezTo>
                  <a:lnTo>
                    <a:pt x="3882" y="2715"/>
                  </a:lnTo>
                  <a:lnTo>
                    <a:pt x="4882" y="2715"/>
                  </a:lnTo>
                  <a:lnTo>
                    <a:pt x="4882" y="5716"/>
                  </a:lnTo>
                  <a:lnTo>
                    <a:pt x="3834" y="5716"/>
                  </a:lnTo>
                  <a:cubicBezTo>
                    <a:pt x="3858" y="5620"/>
                    <a:pt x="3882" y="5525"/>
                    <a:pt x="3882" y="5430"/>
                  </a:cubicBezTo>
                  <a:lnTo>
                    <a:pt x="3882" y="5239"/>
                  </a:lnTo>
                  <a:cubicBezTo>
                    <a:pt x="3882" y="5120"/>
                    <a:pt x="3811" y="5049"/>
                    <a:pt x="3715" y="5049"/>
                  </a:cubicBezTo>
                  <a:lnTo>
                    <a:pt x="1548" y="5049"/>
                  </a:lnTo>
                  <a:cubicBezTo>
                    <a:pt x="1453" y="5049"/>
                    <a:pt x="1358" y="5120"/>
                    <a:pt x="1358" y="5239"/>
                  </a:cubicBezTo>
                  <a:lnTo>
                    <a:pt x="1358" y="5430"/>
                  </a:lnTo>
                  <a:cubicBezTo>
                    <a:pt x="1358" y="5525"/>
                    <a:pt x="1382" y="5620"/>
                    <a:pt x="1429" y="5716"/>
                  </a:cubicBezTo>
                  <a:lnTo>
                    <a:pt x="358" y="5716"/>
                  </a:lnTo>
                  <a:lnTo>
                    <a:pt x="358" y="4263"/>
                  </a:lnTo>
                  <a:cubicBezTo>
                    <a:pt x="358" y="4168"/>
                    <a:pt x="286" y="4072"/>
                    <a:pt x="167" y="4072"/>
                  </a:cubicBezTo>
                  <a:cubicBezTo>
                    <a:pt x="72" y="4072"/>
                    <a:pt x="0" y="4168"/>
                    <a:pt x="0" y="4263"/>
                  </a:cubicBezTo>
                  <a:lnTo>
                    <a:pt x="0" y="11455"/>
                  </a:lnTo>
                  <a:cubicBezTo>
                    <a:pt x="0" y="11550"/>
                    <a:pt x="72" y="11622"/>
                    <a:pt x="167" y="11622"/>
                  </a:cubicBezTo>
                  <a:lnTo>
                    <a:pt x="667" y="11622"/>
                  </a:lnTo>
                  <a:lnTo>
                    <a:pt x="667" y="11836"/>
                  </a:lnTo>
                  <a:cubicBezTo>
                    <a:pt x="667" y="12193"/>
                    <a:pt x="977" y="12503"/>
                    <a:pt x="1334" y="12503"/>
                  </a:cubicBezTo>
                  <a:cubicBezTo>
                    <a:pt x="1715" y="12503"/>
                    <a:pt x="2001" y="12193"/>
                    <a:pt x="2001" y="11836"/>
                  </a:cubicBezTo>
                  <a:lnTo>
                    <a:pt x="2001" y="11622"/>
                  </a:lnTo>
                  <a:lnTo>
                    <a:pt x="3239" y="11622"/>
                  </a:lnTo>
                  <a:lnTo>
                    <a:pt x="3239" y="11836"/>
                  </a:lnTo>
                  <a:cubicBezTo>
                    <a:pt x="3239" y="12193"/>
                    <a:pt x="3549" y="12503"/>
                    <a:pt x="3906" y="12503"/>
                  </a:cubicBezTo>
                  <a:cubicBezTo>
                    <a:pt x="4287" y="12503"/>
                    <a:pt x="4573" y="12193"/>
                    <a:pt x="4573" y="11836"/>
                  </a:cubicBezTo>
                  <a:lnTo>
                    <a:pt x="4573" y="11622"/>
                  </a:lnTo>
                  <a:lnTo>
                    <a:pt x="5073" y="11622"/>
                  </a:lnTo>
                  <a:cubicBezTo>
                    <a:pt x="5168" y="11622"/>
                    <a:pt x="5263" y="11550"/>
                    <a:pt x="5263" y="11455"/>
                  </a:cubicBezTo>
                  <a:lnTo>
                    <a:pt x="5263" y="9359"/>
                  </a:lnTo>
                  <a:cubicBezTo>
                    <a:pt x="5263" y="9240"/>
                    <a:pt x="5168" y="9169"/>
                    <a:pt x="5073" y="9169"/>
                  </a:cubicBezTo>
                  <a:cubicBezTo>
                    <a:pt x="4978" y="9169"/>
                    <a:pt x="4882" y="9240"/>
                    <a:pt x="4882" y="9359"/>
                  </a:cubicBezTo>
                  <a:lnTo>
                    <a:pt x="4882" y="9883"/>
                  </a:lnTo>
                  <a:lnTo>
                    <a:pt x="4525" y="9883"/>
                  </a:lnTo>
                  <a:lnTo>
                    <a:pt x="4525" y="9073"/>
                  </a:lnTo>
                  <a:cubicBezTo>
                    <a:pt x="4525" y="8883"/>
                    <a:pt x="4430" y="8716"/>
                    <a:pt x="4287" y="8597"/>
                  </a:cubicBezTo>
                  <a:cubicBezTo>
                    <a:pt x="4215" y="8550"/>
                    <a:pt x="4192" y="8502"/>
                    <a:pt x="4192" y="8407"/>
                  </a:cubicBezTo>
                  <a:lnTo>
                    <a:pt x="4192" y="8073"/>
                  </a:lnTo>
                  <a:cubicBezTo>
                    <a:pt x="4192" y="7883"/>
                    <a:pt x="4025" y="7716"/>
                    <a:pt x="3811" y="7716"/>
                  </a:cubicBezTo>
                  <a:lnTo>
                    <a:pt x="3620" y="7716"/>
                  </a:lnTo>
                  <a:cubicBezTo>
                    <a:pt x="3430" y="7716"/>
                    <a:pt x="3263" y="7883"/>
                    <a:pt x="3263" y="8073"/>
                  </a:cubicBezTo>
                  <a:lnTo>
                    <a:pt x="3263" y="8407"/>
                  </a:lnTo>
                  <a:cubicBezTo>
                    <a:pt x="3263" y="8502"/>
                    <a:pt x="3215" y="8550"/>
                    <a:pt x="3168" y="8597"/>
                  </a:cubicBezTo>
                  <a:cubicBezTo>
                    <a:pt x="3001" y="8716"/>
                    <a:pt x="2906" y="8883"/>
                    <a:pt x="2906" y="9073"/>
                  </a:cubicBezTo>
                  <a:lnTo>
                    <a:pt x="2906" y="9883"/>
                  </a:lnTo>
                  <a:lnTo>
                    <a:pt x="2334" y="9883"/>
                  </a:lnTo>
                  <a:lnTo>
                    <a:pt x="2334" y="9073"/>
                  </a:lnTo>
                  <a:cubicBezTo>
                    <a:pt x="2334" y="8883"/>
                    <a:pt x="2239" y="8716"/>
                    <a:pt x="2096" y="8597"/>
                  </a:cubicBezTo>
                  <a:cubicBezTo>
                    <a:pt x="2025" y="8550"/>
                    <a:pt x="2001" y="8502"/>
                    <a:pt x="2001" y="8407"/>
                  </a:cubicBezTo>
                  <a:lnTo>
                    <a:pt x="2001" y="8073"/>
                  </a:lnTo>
                  <a:cubicBezTo>
                    <a:pt x="2001" y="7883"/>
                    <a:pt x="1834" y="7716"/>
                    <a:pt x="1620" y="7716"/>
                  </a:cubicBezTo>
                  <a:lnTo>
                    <a:pt x="1429" y="7716"/>
                  </a:lnTo>
                  <a:cubicBezTo>
                    <a:pt x="1239" y="7716"/>
                    <a:pt x="1072" y="7883"/>
                    <a:pt x="1072" y="8073"/>
                  </a:cubicBezTo>
                  <a:lnTo>
                    <a:pt x="1072" y="8407"/>
                  </a:lnTo>
                  <a:cubicBezTo>
                    <a:pt x="1072" y="8502"/>
                    <a:pt x="1024" y="8550"/>
                    <a:pt x="977" y="8597"/>
                  </a:cubicBezTo>
                  <a:cubicBezTo>
                    <a:pt x="810" y="8716"/>
                    <a:pt x="739" y="8883"/>
                    <a:pt x="739" y="9073"/>
                  </a:cubicBezTo>
                  <a:lnTo>
                    <a:pt x="739" y="9883"/>
                  </a:lnTo>
                  <a:lnTo>
                    <a:pt x="358" y="9883"/>
                  </a:lnTo>
                  <a:lnTo>
                    <a:pt x="358" y="7454"/>
                  </a:lnTo>
                  <a:lnTo>
                    <a:pt x="4882" y="7454"/>
                  </a:lnTo>
                  <a:lnTo>
                    <a:pt x="4882" y="8621"/>
                  </a:lnTo>
                  <a:cubicBezTo>
                    <a:pt x="4882" y="8716"/>
                    <a:pt x="4978" y="8788"/>
                    <a:pt x="5073" y="8788"/>
                  </a:cubicBezTo>
                  <a:cubicBezTo>
                    <a:pt x="5168" y="8788"/>
                    <a:pt x="5263" y="8716"/>
                    <a:pt x="5263" y="8621"/>
                  </a:cubicBezTo>
                  <a:lnTo>
                    <a:pt x="5263" y="2525"/>
                  </a:lnTo>
                  <a:cubicBezTo>
                    <a:pt x="5263" y="2429"/>
                    <a:pt x="5168" y="2334"/>
                    <a:pt x="5073" y="2334"/>
                  </a:cubicBezTo>
                  <a:lnTo>
                    <a:pt x="4525" y="2334"/>
                  </a:lnTo>
                  <a:lnTo>
                    <a:pt x="4525" y="1977"/>
                  </a:lnTo>
                  <a:cubicBezTo>
                    <a:pt x="4525" y="1882"/>
                    <a:pt x="4454" y="1786"/>
                    <a:pt x="4335" y="1786"/>
                  </a:cubicBezTo>
                  <a:cubicBezTo>
                    <a:pt x="4239" y="1786"/>
                    <a:pt x="4168" y="1882"/>
                    <a:pt x="4168" y="1977"/>
                  </a:cubicBezTo>
                  <a:lnTo>
                    <a:pt x="4168" y="2334"/>
                  </a:lnTo>
                  <a:lnTo>
                    <a:pt x="3287" y="2334"/>
                  </a:lnTo>
                  <a:lnTo>
                    <a:pt x="3287" y="1358"/>
                  </a:lnTo>
                  <a:cubicBezTo>
                    <a:pt x="3287" y="1286"/>
                    <a:pt x="3311" y="1215"/>
                    <a:pt x="3382" y="1191"/>
                  </a:cubicBezTo>
                  <a:cubicBezTo>
                    <a:pt x="3525" y="1072"/>
                    <a:pt x="3620" y="881"/>
                    <a:pt x="3620" y="691"/>
                  </a:cubicBezTo>
                  <a:lnTo>
                    <a:pt x="3620" y="357"/>
                  </a:lnTo>
                  <a:lnTo>
                    <a:pt x="3811" y="357"/>
                  </a:lnTo>
                  <a:lnTo>
                    <a:pt x="3811" y="691"/>
                  </a:lnTo>
                  <a:cubicBezTo>
                    <a:pt x="3811" y="881"/>
                    <a:pt x="3906" y="1072"/>
                    <a:pt x="4073" y="1191"/>
                  </a:cubicBezTo>
                  <a:cubicBezTo>
                    <a:pt x="4096" y="1215"/>
                    <a:pt x="4144" y="1262"/>
                    <a:pt x="4144" y="1310"/>
                  </a:cubicBezTo>
                  <a:cubicBezTo>
                    <a:pt x="4164" y="1389"/>
                    <a:pt x="4249" y="1435"/>
                    <a:pt x="4332" y="1435"/>
                  </a:cubicBezTo>
                  <a:cubicBezTo>
                    <a:pt x="4349" y="1435"/>
                    <a:pt x="4366" y="1433"/>
                    <a:pt x="4382" y="1429"/>
                  </a:cubicBezTo>
                  <a:cubicBezTo>
                    <a:pt x="4477" y="1381"/>
                    <a:pt x="4525" y="1286"/>
                    <a:pt x="4501" y="1191"/>
                  </a:cubicBezTo>
                  <a:cubicBezTo>
                    <a:pt x="4454" y="1072"/>
                    <a:pt x="4382" y="953"/>
                    <a:pt x="4287" y="881"/>
                  </a:cubicBezTo>
                  <a:cubicBezTo>
                    <a:pt x="4215" y="834"/>
                    <a:pt x="4192" y="762"/>
                    <a:pt x="4192" y="691"/>
                  </a:cubicBezTo>
                  <a:lnTo>
                    <a:pt x="4192" y="357"/>
                  </a:lnTo>
                  <a:cubicBezTo>
                    <a:pt x="4192" y="167"/>
                    <a:pt x="4025" y="0"/>
                    <a:pt x="38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86"/>
          <p:cNvGrpSpPr/>
          <p:nvPr/>
        </p:nvGrpSpPr>
        <p:grpSpPr>
          <a:xfrm>
            <a:off x="5092053" y="3059516"/>
            <a:ext cx="330540" cy="429509"/>
            <a:chOff x="7463878" y="4039520"/>
            <a:chExt cx="330540" cy="429509"/>
          </a:xfrm>
        </p:grpSpPr>
        <p:sp>
          <p:nvSpPr>
            <p:cNvPr id="865" name="Google Shape;865;p86"/>
            <p:cNvSpPr/>
            <p:nvPr/>
          </p:nvSpPr>
          <p:spPr>
            <a:xfrm>
              <a:off x="7587410" y="4325024"/>
              <a:ext cx="90038" cy="92477"/>
            </a:xfrm>
            <a:custGeom>
              <a:rect b="b" l="l" r="r" t="t"/>
              <a:pathLst>
                <a:path extrusionOk="0" h="2692" w="2621">
                  <a:moveTo>
                    <a:pt x="2049" y="381"/>
                  </a:moveTo>
                  <a:cubicBezTo>
                    <a:pt x="2144" y="381"/>
                    <a:pt x="2191" y="453"/>
                    <a:pt x="2191" y="477"/>
                  </a:cubicBezTo>
                  <a:cubicBezTo>
                    <a:pt x="2215" y="501"/>
                    <a:pt x="2239" y="572"/>
                    <a:pt x="2168" y="643"/>
                  </a:cubicBezTo>
                  <a:lnTo>
                    <a:pt x="643" y="2287"/>
                  </a:lnTo>
                  <a:cubicBezTo>
                    <a:pt x="608" y="2322"/>
                    <a:pt x="572" y="2334"/>
                    <a:pt x="542" y="2334"/>
                  </a:cubicBezTo>
                  <a:cubicBezTo>
                    <a:pt x="512" y="2334"/>
                    <a:pt x="489" y="2322"/>
                    <a:pt x="477" y="2310"/>
                  </a:cubicBezTo>
                  <a:cubicBezTo>
                    <a:pt x="453" y="2310"/>
                    <a:pt x="382" y="2263"/>
                    <a:pt x="382" y="2168"/>
                  </a:cubicBezTo>
                  <a:lnTo>
                    <a:pt x="382" y="524"/>
                  </a:lnTo>
                  <a:cubicBezTo>
                    <a:pt x="382" y="453"/>
                    <a:pt x="453" y="381"/>
                    <a:pt x="524" y="381"/>
                  </a:cubicBezTo>
                  <a:close/>
                  <a:moveTo>
                    <a:pt x="524" y="0"/>
                  </a:moveTo>
                  <a:cubicBezTo>
                    <a:pt x="239" y="0"/>
                    <a:pt x="0" y="239"/>
                    <a:pt x="0" y="524"/>
                  </a:cubicBezTo>
                  <a:lnTo>
                    <a:pt x="0" y="2168"/>
                  </a:lnTo>
                  <a:cubicBezTo>
                    <a:pt x="0" y="2382"/>
                    <a:pt x="143" y="2572"/>
                    <a:pt x="334" y="2668"/>
                  </a:cubicBezTo>
                  <a:cubicBezTo>
                    <a:pt x="405" y="2691"/>
                    <a:pt x="477" y="2691"/>
                    <a:pt x="524" y="2691"/>
                  </a:cubicBezTo>
                  <a:cubicBezTo>
                    <a:pt x="667" y="2691"/>
                    <a:pt x="810" y="2644"/>
                    <a:pt x="905" y="2525"/>
                  </a:cubicBezTo>
                  <a:lnTo>
                    <a:pt x="2430" y="882"/>
                  </a:lnTo>
                  <a:cubicBezTo>
                    <a:pt x="2596" y="739"/>
                    <a:pt x="2620" y="524"/>
                    <a:pt x="2549" y="334"/>
                  </a:cubicBezTo>
                  <a:cubicBezTo>
                    <a:pt x="2453" y="143"/>
                    <a:pt x="2263" y="0"/>
                    <a:pt x="2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6"/>
            <p:cNvSpPr/>
            <p:nvPr/>
          </p:nvSpPr>
          <p:spPr>
            <a:xfrm>
              <a:off x="7463878" y="4039520"/>
              <a:ext cx="330540" cy="429509"/>
            </a:xfrm>
            <a:custGeom>
              <a:rect b="b" l="l" r="r" t="t"/>
              <a:pathLst>
                <a:path extrusionOk="0" h="12503" w="9622">
                  <a:moveTo>
                    <a:pt x="7288" y="2310"/>
                  </a:moveTo>
                  <a:lnTo>
                    <a:pt x="6930" y="3644"/>
                  </a:lnTo>
                  <a:lnTo>
                    <a:pt x="6740" y="3644"/>
                  </a:lnTo>
                  <a:cubicBezTo>
                    <a:pt x="6716" y="3644"/>
                    <a:pt x="6716" y="3644"/>
                    <a:pt x="6716" y="3620"/>
                  </a:cubicBezTo>
                  <a:lnTo>
                    <a:pt x="6716" y="2334"/>
                  </a:lnTo>
                  <a:cubicBezTo>
                    <a:pt x="6716" y="2334"/>
                    <a:pt x="6716" y="2310"/>
                    <a:pt x="6740" y="2310"/>
                  </a:cubicBezTo>
                  <a:close/>
                  <a:moveTo>
                    <a:pt x="4311" y="7097"/>
                  </a:moveTo>
                  <a:cubicBezTo>
                    <a:pt x="4454" y="7097"/>
                    <a:pt x="4549" y="7216"/>
                    <a:pt x="4573" y="7335"/>
                  </a:cubicBezTo>
                  <a:lnTo>
                    <a:pt x="4120" y="7335"/>
                  </a:lnTo>
                  <a:lnTo>
                    <a:pt x="4120" y="7097"/>
                  </a:lnTo>
                  <a:close/>
                  <a:moveTo>
                    <a:pt x="7621" y="2453"/>
                  </a:moveTo>
                  <a:cubicBezTo>
                    <a:pt x="7645" y="2548"/>
                    <a:pt x="7716" y="2620"/>
                    <a:pt x="7812" y="2667"/>
                  </a:cubicBezTo>
                  <a:lnTo>
                    <a:pt x="6930" y="7359"/>
                  </a:lnTo>
                  <a:cubicBezTo>
                    <a:pt x="6883" y="7359"/>
                    <a:pt x="6859" y="7335"/>
                    <a:pt x="6811" y="7335"/>
                  </a:cubicBezTo>
                  <a:lnTo>
                    <a:pt x="5954" y="7335"/>
                  </a:lnTo>
                  <a:lnTo>
                    <a:pt x="6335" y="5787"/>
                  </a:lnTo>
                  <a:cubicBezTo>
                    <a:pt x="6407" y="5549"/>
                    <a:pt x="6526" y="5358"/>
                    <a:pt x="6692" y="5168"/>
                  </a:cubicBezTo>
                  <a:cubicBezTo>
                    <a:pt x="6907" y="4954"/>
                    <a:pt x="7050" y="4692"/>
                    <a:pt x="7121" y="4406"/>
                  </a:cubicBezTo>
                  <a:lnTo>
                    <a:pt x="7621" y="2453"/>
                  </a:lnTo>
                  <a:close/>
                  <a:moveTo>
                    <a:pt x="8193" y="2691"/>
                  </a:moveTo>
                  <a:lnTo>
                    <a:pt x="8312" y="2715"/>
                  </a:lnTo>
                  <a:lnTo>
                    <a:pt x="8050" y="6216"/>
                  </a:lnTo>
                  <a:cubicBezTo>
                    <a:pt x="8026" y="6763"/>
                    <a:pt x="7812" y="7287"/>
                    <a:pt x="7478" y="7716"/>
                  </a:cubicBezTo>
                  <a:cubicBezTo>
                    <a:pt x="7431" y="7621"/>
                    <a:pt x="7359" y="7549"/>
                    <a:pt x="7264" y="7502"/>
                  </a:cubicBezTo>
                  <a:lnTo>
                    <a:pt x="8193" y="2691"/>
                  </a:lnTo>
                  <a:close/>
                  <a:moveTo>
                    <a:pt x="2620" y="9050"/>
                  </a:moveTo>
                  <a:lnTo>
                    <a:pt x="2620" y="9978"/>
                  </a:lnTo>
                  <a:lnTo>
                    <a:pt x="1977" y="9978"/>
                  </a:lnTo>
                  <a:lnTo>
                    <a:pt x="1977" y="9264"/>
                  </a:lnTo>
                  <a:cubicBezTo>
                    <a:pt x="1977" y="9145"/>
                    <a:pt x="2072" y="9050"/>
                    <a:pt x="2191" y="9050"/>
                  </a:cubicBezTo>
                  <a:close/>
                  <a:moveTo>
                    <a:pt x="6811" y="7716"/>
                  </a:moveTo>
                  <a:cubicBezTo>
                    <a:pt x="7050" y="7716"/>
                    <a:pt x="7240" y="7907"/>
                    <a:pt x="7240" y="8121"/>
                  </a:cubicBezTo>
                  <a:lnTo>
                    <a:pt x="7240" y="8812"/>
                  </a:lnTo>
                  <a:cubicBezTo>
                    <a:pt x="7240" y="8931"/>
                    <a:pt x="7192" y="9026"/>
                    <a:pt x="7121" y="9097"/>
                  </a:cubicBezTo>
                  <a:lnTo>
                    <a:pt x="4740" y="11550"/>
                  </a:lnTo>
                  <a:lnTo>
                    <a:pt x="4239" y="12074"/>
                  </a:lnTo>
                  <a:cubicBezTo>
                    <a:pt x="4192" y="12098"/>
                    <a:pt x="4120" y="12146"/>
                    <a:pt x="4073" y="12146"/>
                  </a:cubicBezTo>
                  <a:lnTo>
                    <a:pt x="3239" y="12146"/>
                  </a:lnTo>
                  <a:cubicBezTo>
                    <a:pt x="3096" y="12146"/>
                    <a:pt x="3001" y="12026"/>
                    <a:pt x="3001" y="11907"/>
                  </a:cubicBezTo>
                  <a:lnTo>
                    <a:pt x="3001" y="8264"/>
                  </a:lnTo>
                  <a:cubicBezTo>
                    <a:pt x="3001" y="7954"/>
                    <a:pt x="3239" y="7716"/>
                    <a:pt x="3549" y="7716"/>
                  </a:cubicBezTo>
                  <a:close/>
                  <a:moveTo>
                    <a:pt x="8550" y="11860"/>
                  </a:moveTo>
                  <a:cubicBezTo>
                    <a:pt x="8502" y="12026"/>
                    <a:pt x="8359" y="12146"/>
                    <a:pt x="8193" y="12146"/>
                  </a:cubicBezTo>
                  <a:lnTo>
                    <a:pt x="4692" y="12146"/>
                  </a:lnTo>
                  <a:lnTo>
                    <a:pt x="4930" y="11860"/>
                  </a:lnTo>
                  <a:close/>
                  <a:moveTo>
                    <a:pt x="7407" y="0"/>
                  </a:moveTo>
                  <a:cubicBezTo>
                    <a:pt x="7359" y="0"/>
                    <a:pt x="7288" y="24"/>
                    <a:pt x="7264" y="72"/>
                  </a:cubicBezTo>
                  <a:cubicBezTo>
                    <a:pt x="7216" y="95"/>
                    <a:pt x="7192" y="167"/>
                    <a:pt x="7216" y="215"/>
                  </a:cubicBezTo>
                  <a:lnTo>
                    <a:pt x="7454" y="1596"/>
                  </a:lnTo>
                  <a:lnTo>
                    <a:pt x="7359" y="1929"/>
                  </a:lnTo>
                  <a:lnTo>
                    <a:pt x="6740" y="1929"/>
                  </a:lnTo>
                  <a:cubicBezTo>
                    <a:pt x="6526" y="1929"/>
                    <a:pt x="6335" y="2120"/>
                    <a:pt x="6335" y="2334"/>
                  </a:cubicBezTo>
                  <a:lnTo>
                    <a:pt x="6335" y="3620"/>
                  </a:lnTo>
                  <a:cubicBezTo>
                    <a:pt x="6335" y="3834"/>
                    <a:pt x="6526" y="4025"/>
                    <a:pt x="6740" y="4025"/>
                  </a:cubicBezTo>
                  <a:lnTo>
                    <a:pt x="6835" y="4025"/>
                  </a:lnTo>
                  <a:lnTo>
                    <a:pt x="6764" y="4311"/>
                  </a:lnTo>
                  <a:cubicBezTo>
                    <a:pt x="6716" y="4549"/>
                    <a:pt x="6597" y="4763"/>
                    <a:pt x="6430" y="4930"/>
                  </a:cubicBezTo>
                  <a:cubicBezTo>
                    <a:pt x="6216" y="5144"/>
                    <a:pt x="6049" y="5406"/>
                    <a:pt x="5978" y="5692"/>
                  </a:cubicBezTo>
                  <a:lnTo>
                    <a:pt x="5573" y="7335"/>
                  </a:lnTo>
                  <a:lnTo>
                    <a:pt x="4930" y="7335"/>
                  </a:lnTo>
                  <a:cubicBezTo>
                    <a:pt x="4930" y="7002"/>
                    <a:pt x="4644" y="6740"/>
                    <a:pt x="4311" y="6740"/>
                  </a:cubicBezTo>
                  <a:lnTo>
                    <a:pt x="3930" y="6740"/>
                  </a:lnTo>
                  <a:cubicBezTo>
                    <a:pt x="3835" y="6740"/>
                    <a:pt x="3739" y="6811"/>
                    <a:pt x="3739" y="6930"/>
                  </a:cubicBezTo>
                  <a:lnTo>
                    <a:pt x="3739" y="7335"/>
                  </a:lnTo>
                  <a:lnTo>
                    <a:pt x="3525" y="7335"/>
                  </a:lnTo>
                  <a:cubicBezTo>
                    <a:pt x="3025" y="7335"/>
                    <a:pt x="2620" y="7764"/>
                    <a:pt x="2620" y="8264"/>
                  </a:cubicBezTo>
                  <a:lnTo>
                    <a:pt x="2620" y="8692"/>
                  </a:lnTo>
                  <a:lnTo>
                    <a:pt x="2191" y="8692"/>
                  </a:lnTo>
                  <a:cubicBezTo>
                    <a:pt x="1906" y="8692"/>
                    <a:pt x="1667" y="8907"/>
                    <a:pt x="1620" y="9169"/>
                  </a:cubicBezTo>
                  <a:lnTo>
                    <a:pt x="977" y="9669"/>
                  </a:lnTo>
                  <a:cubicBezTo>
                    <a:pt x="905" y="9716"/>
                    <a:pt x="882" y="9836"/>
                    <a:pt x="953" y="9907"/>
                  </a:cubicBezTo>
                  <a:cubicBezTo>
                    <a:pt x="981" y="9963"/>
                    <a:pt x="1033" y="9986"/>
                    <a:pt x="1091" y="9986"/>
                  </a:cubicBezTo>
                  <a:cubicBezTo>
                    <a:pt x="1132" y="9986"/>
                    <a:pt x="1176" y="9974"/>
                    <a:pt x="1215" y="9955"/>
                  </a:cubicBezTo>
                  <a:lnTo>
                    <a:pt x="1620" y="9645"/>
                  </a:lnTo>
                  <a:lnTo>
                    <a:pt x="1620" y="10097"/>
                  </a:lnTo>
                  <a:lnTo>
                    <a:pt x="715" y="10907"/>
                  </a:lnTo>
                  <a:cubicBezTo>
                    <a:pt x="667" y="10955"/>
                    <a:pt x="620" y="10967"/>
                    <a:pt x="578" y="10967"/>
                  </a:cubicBezTo>
                  <a:cubicBezTo>
                    <a:pt x="536" y="10967"/>
                    <a:pt x="501" y="10955"/>
                    <a:pt x="477" y="10955"/>
                  </a:cubicBezTo>
                  <a:cubicBezTo>
                    <a:pt x="453" y="10931"/>
                    <a:pt x="358" y="10883"/>
                    <a:pt x="358" y="10740"/>
                  </a:cubicBezTo>
                  <a:lnTo>
                    <a:pt x="358" y="10693"/>
                  </a:lnTo>
                  <a:cubicBezTo>
                    <a:pt x="358" y="10645"/>
                    <a:pt x="382" y="10574"/>
                    <a:pt x="453" y="10526"/>
                  </a:cubicBezTo>
                  <a:lnTo>
                    <a:pt x="620" y="10407"/>
                  </a:lnTo>
                  <a:cubicBezTo>
                    <a:pt x="691" y="10336"/>
                    <a:pt x="715" y="10217"/>
                    <a:pt x="643" y="10145"/>
                  </a:cubicBezTo>
                  <a:cubicBezTo>
                    <a:pt x="616" y="10104"/>
                    <a:pt x="564" y="10078"/>
                    <a:pt x="507" y="10078"/>
                  </a:cubicBezTo>
                  <a:cubicBezTo>
                    <a:pt x="465" y="10078"/>
                    <a:pt x="421" y="10091"/>
                    <a:pt x="382" y="10121"/>
                  </a:cubicBezTo>
                  <a:lnTo>
                    <a:pt x="215" y="10240"/>
                  </a:lnTo>
                  <a:cubicBezTo>
                    <a:pt x="72" y="10359"/>
                    <a:pt x="0" y="10526"/>
                    <a:pt x="0" y="10693"/>
                  </a:cubicBezTo>
                  <a:lnTo>
                    <a:pt x="0" y="10740"/>
                  </a:lnTo>
                  <a:cubicBezTo>
                    <a:pt x="0" y="10979"/>
                    <a:pt x="120" y="11193"/>
                    <a:pt x="334" y="11288"/>
                  </a:cubicBezTo>
                  <a:cubicBezTo>
                    <a:pt x="405" y="11312"/>
                    <a:pt x="501" y="11336"/>
                    <a:pt x="572" y="11336"/>
                  </a:cubicBezTo>
                  <a:cubicBezTo>
                    <a:pt x="715" y="11336"/>
                    <a:pt x="858" y="11288"/>
                    <a:pt x="953" y="11169"/>
                  </a:cubicBezTo>
                  <a:lnTo>
                    <a:pt x="1858" y="10359"/>
                  </a:lnTo>
                  <a:lnTo>
                    <a:pt x="2620" y="10359"/>
                  </a:lnTo>
                  <a:lnTo>
                    <a:pt x="2620" y="11907"/>
                  </a:lnTo>
                  <a:cubicBezTo>
                    <a:pt x="2620" y="12241"/>
                    <a:pt x="2906" y="12503"/>
                    <a:pt x="3239" y="12503"/>
                  </a:cubicBezTo>
                  <a:lnTo>
                    <a:pt x="8193" y="12503"/>
                  </a:lnTo>
                  <a:cubicBezTo>
                    <a:pt x="8574" y="12503"/>
                    <a:pt x="8883" y="12217"/>
                    <a:pt x="8931" y="11860"/>
                  </a:cubicBezTo>
                  <a:lnTo>
                    <a:pt x="9098" y="11860"/>
                  </a:lnTo>
                  <a:cubicBezTo>
                    <a:pt x="9264" y="11860"/>
                    <a:pt x="9431" y="11764"/>
                    <a:pt x="9526" y="11598"/>
                  </a:cubicBezTo>
                  <a:cubicBezTo>
                    <a:pt x="9622" y="11431"/>
                    <a:pt x="9598" y="11241"/>
                    <a:pt x="9479" y="11098"/>
                  </a:cubicBezTo>
                  <a:lnTo>
                    <a:pt x="9098" y="10526"/>
                  </a:lnTo>
                  <a:cubicBezTo>
                    <a:pt x="9054" y="10468"/>
                    <a:pt x="8994" y="10437"/>
                    <a:pt x="8937" y="10437"/>
                  </a:cubicBezTo>
                  <a:cubicBezTo>
                    <a:pt x="8899" y="10437"/>
                    <a:pt x="8864" y="10450"/>
                    <a:pt x="8836" y="10479"/>
                  </a:cubicBezTo>
                  <a:cubicBezTo>
                    <a:pt x="8740" y="10526"/>
                    <a:pt x="8740" y="10645"/>
                    <a:pt x="8788" y="10740"/>
                  </a:cubicBezTo>
                  <a:lnTo>
                    <a:pt x="9193" y="11312"/>
                  </a:lnTo>
                  <a:cubicBezTo>
                    <a:pt x="9241" y="11360"/>
                    <a:pt x="9217" y="11407"/>
                    <a:pt x="9193" y="11431"/>
                  </a:cubicBezTo>
                  <a:cubicBezTo>
                    <a:pt x="9193" y="11455"/>
                    <a:pt x="9169" y="11503"/>
                    <a:pt x="9098" y="11503"/>
                  </a:cubicBezTo>
                  <a:lnTo>
                    <a:pt x="5287" y="11503"/>
                  </a:lnTo>
                  <a:lnTo>
                    <a:pt x="7383" y="9359"/>
                  </a:lnTo>
                  <a:cubicBezTo>
                    <a:pt x="7526" y="9216"/>
                    <a:pt x="7597" y="9026"/>
                    <a:pt x="7597" y="8812"/>
                  </a:cubicBezTo>
                  <a:lnTo>
                    <a:pt x="7597" y="8145"/>
                  </a:lnTo>
                  <a:cubicBezTo>
                    <a:pt x="7835" y="7907"/>
                    <a:pt x="8002" y="7645"/>
                    <a:pt x="8145" y="7335"/>
                  </a:cubicBezTo>
                  <a:lnTo>
                    <a:pt x="8288" y="7502"/>
                  </a:lnTo>
                  <a:cubicBezTo>
                    <a:pt x="8621" y="7811"/>
                    <a:pt x="8717" y="8311"/>
                    <a:pt x="8526" y="8740"/>
                  </a:cubicBezTo>
                  <a:lnTo>
                    <a:pt x="8431" y="8978"/>
                  </a:lnTo>
                  <a:cubicBezTo>
                    <a:pt x="8288" y="9335"/>
                    <a:pt x="8264" y="9716"/>
                    <a:pt x="8383" y="10050"/>
                  </a:cubicBezTo>
                  <a:cubicBezTo>
                    <a:pt x="8407" y="10121"/>
                    <a:pt x="8478" y="10169"/>
                    <a:pt x="8550" y="10169"/>
                  </a:cubicBezTo>
                  <a:lnTo>
                    <a:pt x="8621" y="10169"/>
                  </a:lnTo>
                  <a:cubicBezTo>
                    <a:pt x="8717" y="10145"/>
                    <a:pt x="8764" y="10026"/>
                    <a:pt x="8740" y="9931"/>
                  </a:cubicBezTo>
                  <a:cubicBezTo>
                    <a:pt x="8645" y="9669"/>
                    <a:pt x="8645" y="9383"/>
                    <a:pt x="8764" y="9121"/>
                  </a:cubicBezTo>
                  <a:lnTo>
                    <a:pt x="8859" y="8883"/>
                  </a:lnTo>
                  <a:cubicBezTo>
                    <a:pt x="9098" y="8311"/>
                    <a:pt x="8979" y="7668"/>
                    <a:pt x="8550" y="7240"/>
                  </a:cubicBezTo>
                  <a:lnTo>
                    <a:pt x="8288" y="6954"/>
                  </a:lnTo>
                  <a:cubicBezTo>
                    <a:pt x="8359" y="6740"/>
                    <a:pt x="8407" y="6502"/>
                    <a:pt x="8431" y="6240"/>
                  </a:cubicBezTo>
                  <a:lnTo>
                    <a:pt x="8693" y="2382"/>
                  </a:lnTo>
                  <a:cubicBezTo>
                    <a:pt x="8693" y="2382"/>
                    <a:pt x="8693" y="2358"/>
                    <a:pt x="8693" y="2334"/>
                  </a:cubicBezTo>
                  <a:lnTo>
                    <a:pt x="8669" y="1358"/>
                  </a:lnTo>
                  <a:cubicBezTo>
                    <a:pt x="8669" y="1262"/>
                    <a:pt x="8598" y="1167"/>
                    <a:pt x="8502" y="1167"/>
                  </a:cubicBezTo>
                  <a:cubicBezTo>
                    <a:pt x="8383" y="1167"/>
                    <a:pt x="8312" y="1262"/>
                    <a:pt x="8312" y="1358"/>
                  </a:cubicBezTo>
                  <a:lnTo>
                    <a:pt x="8336" y="2334"/>
                  </a:lnTo>
                  <a:lnTo>
                    <a:pt x="7955" y="2310"/>
                  </a:lnTo>
                  <a:lnTo>
                    <a:pt x="7621" y="381"/>
                  </a:lnTo>
                  <a:lnTo>
                    <a:pt x="7740" y="381"/>
                  </a:lnTo>
                  <a:cubicBezTo>
                    <a:pt x="7955" y="405"/>
                    <a:pt x="8145" y="524"/>
                    <a:pt x="8240" y="715"/>
                  </a:cubicBezTo>
                  <a:cubicBezTo>
                    <a:pt x="8272" y="778"/>
                    <a:pt x="8325" y="810"/>
                    <a:pt x="8385" y="810"/>
                  </a:cubicBezTo>
                  <a:cubicBezTo>
                    <a:pt x="8415" y="810"/>
                    <a:pt x="8447" y="802"/>
                    <a:pt x="8478" y="786"/>
                  </a:cubicBezTo>
                  <a:cubicBezTo>
                    <a:pt x="8574" y="738"/>
                    <a:pt x="8598" y="643"/>
                    <a:pt x="8574" y="548"/>
                  </a:cubicBezTo>
                  <a:cubicBezTo>
                    <a:pt x="8407" y="238"/>
                    <a:pt x="8097" y="48"/>
                    <a:pt x="7764" y="24"/>
                  </a:cubicBezTo>
                  <a:lnTo>
                    <a:pt x="7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7" name="Google Shape;867;p86"/>
          <p:cNvCxnSpPr>
            <a:stCxn id="824" idx="2"/>
            <a:endCxn id="822" idx="0"/>
          </p:cNvCxnSpPr>
          <p:nvPr/>
        </p:nvCxnSpPr>
        <p:spPr>
          <a:xfrm flipH="1">
            <a:off x="3887980" y="1865104"/>
            <a:ext cx="955800" cy="291600"/>
          </a:xfrm>
          <a:prstGeom prst="bentConnector2">
            <a:avLst/>
          </a:prstGeom>
          <a:noFill/>
          <a:ln cap="flat" cmpd="sng" w="9525">
            <a:solidFill>
              <a:schemeClr val="dk1"/>
            </a:solidFill>
            <a:prstDash val="solid"/>
            <a:round/>
            <a:headEnd len="med" w="med" type="none"/>
            <a:tailEnd len="med" w="med" type="none"/>
          </a:ln>
        </p:spPr>
      </p:cxnSp>
      <p:cxnSp>
        <p:nvCxnSpPr>
          <p:cNvPr id="868" name="Google Shape;868;p86"/>
          <p:cNvCxnSpPr>
            <a:stCxn id="822" idx="6"/>
            <a:endCxn id="829" idx="0"/>
          </p:cNvCxnSpPr>
          <p:nvPr/>
        </p:nvCxnSpPr>
        <p:spPr>
          <a:xfrm>
            <a:off x="4301380" y="2570236"/>
            <a:ext cx="956100" cy="291600"/>
          </a:xfrm>
          <a:prstGeom prst="bentConnector2">
            <a:avLst/>
          </a:prstGeom>
          <a:noFill/>
          <a:ln cap="flat" cmpd="sng" w="9525">
            <a:solidFill>
              <a:schemeClr val="dk1"/>
            </a:solidFill>
            <a:prstDash val="solid"/>
            <a:round/>
            <a:headEnd len="med" w="med" type="none"/>
            <a:tailEnd len="med" w="med" type="none"/>
          </a:ln>
        </p:spPr>
      </p:cxnSp>
      <p:cxnSp>
        <p:nvCxnSpPr>
          <p:cNvPr id="869" name="Google Shape;869;p86"/>
          <p:cNvCxnSpPr>
            <a:stCxn id="829" idx="2"/>
            <a:endCxn id="826" idx="0"/>
          </p:cNvCxnSpPr>
          <p:nvPr/>
        </p:nvCxnSpPr>
        <p:spPr>
          <a:xfrm flipH="1">
            <a:off x="3887980" y="3275368"/>
            <a:ext cx="955800" cy="291600"/>
          </a:xfrm>
          <a:prstGeom prst="bentConnector2">
            <a:avLst/>
          </a:prstGeom>
          <a:noFill/>
          <a:ln cap="flat" cmpd="sng" w="9525">
            <a:solidFill>
              <a:schemeClr val="dk1"/>
            </a:solidFill>
            <a:prstDash val="solid"/>
            <a:round/>
            <a:headEnd len="med" w="med" type="none"/>
            <a:tailEnd len="med" w="med" type="none"/>
          </a:ln>
        </p:spPr>
      </p:cxnSp>
      <p:sp>
        <p:nvSpPr>
          <p:cNvPr id="870" name="Google Shape;870;p86"/>
          <p:cNvSpPr txBox="1"/>
          <p:nvPr/>
        </p:nvSpPr>
        <p:spPr>
          <a:xfrm>
            <a:off x="5942900" y="1841850"/>
            <a:ext cx="21678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Resampling, OneHotEncoder,</a:t>
            </a:r>
            <a:endParaRPr>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1"/>
                </a:solidFill>
                <a:latin typeface="Source Sans Pro"/>
                <a:ea typeface="Source Sans Pro"/>
                <a:cs typeface="Source Sans Pro"/>
                <a:sym typeface="Source Sans Pro"/>
              </a:rPr>
              <a:t>Standard Scaler</a:t>
            </a:r>
            <a:endParaRPr>
              <a:solidFill>
                <a:schemeClr val="dk1"/>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7"/>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Allocation</a:t>
            </a:r>
            <a:endParaRPr/>
          </a:p>
        </p:txBody>
      </p:sp>
      <p:sp>
        <p:nvSpPr>
          <p:cNvPr id="876" name="Google Shape;876;p87"/>
          <p:cNvSpPr txBox="1"/>
          <p:nvPr/>
        </p:nvSpPr>
        <p:spPr>
          <a:xfrm>
            <a:off x="595400" y="3900096"/>
            <a:ext cx="1793700" cy="572700"/>
          </a:xfrm>
          <a:prstGeom prst="rect">
            <a:avLst/>
          </a:prstGeom>
          <a:noFill/>
          <a:ln>
            <a:noFill/>
          </a:ln>
        </p:spPr>
        <p:txBody>
          <a:bodyPr anchorCtr="0" anchor="t" bIns="91425" lIns="91425" spcFirstLastPara="1" rIns="91425" wrap="square" tIns="91425">
            <a:noAutofit/>
          </a:bodyPr>
          <a:lstStyle/>
          <a:p>
            <a:pPr indent="-304800" lvl="0" marL="457200" rtl="0" algn="ctr">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Linear Regression</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77" name="Google Shape;877;p87"/>
          <p:cNvSpPr txBox="1"/>
          <p:nvPr/>
        </p:nvSpPr>
        <p:spPr>
          <a:xfrm>
            <a:off x="2327450" y="3378325"/>
            <a:ext cx="23172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Exploratory Data Analysis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Classification Machine Learning</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78" name="Google Shape;878;p87"/>
          <p:cNvSpPr txBox="1"/>
          <p:nvPr/>
        </p:nvSpPr>
        <p:spPr>
          <a:xfrm>
            <a:off x="4293300" y="3759325"/>
            <a:ext cx="26571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Time Series Analysis (Number of fatal injuries)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79" name="Google Shape;879;p87"/>
          <p:cNvSpPr txBox="1"/>
          <p:nvPr/>
        </p:nvSpPr>
        <p:spPr>
          <a:xfrm>
            <a:off x="6570350" y="3251200"/>
            <a:ext cx="24033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Time Series Analysis (Number of accidents)</a:t>
            </a:r>
            <a:endParaRPr sz="1200">
              <a:solidFill>
                <a:schemeClr val="dk1"/>
              </a:solidFill>
              <a:latin typeface="Source Sans Pro"/>
              <a:ea typeface="Source Sans Pro"/>
              <a:cs typeface="Source Sans Pro"/>
              <a:sym typeface="Source Sans Pro"/>
            </a:endParaRPr>
          </a:p>
          <a:p>
            <a:pPr indent="-304800" lvl="0" marL="457200" rtl="0" algn="l">
              <a:spcBef>
                <a:spcPts val="0"/>
              </a:spcBef>
              <a:spcAft>
                <a:spcPts val="0"/>
              </a:spcAft>
              <a:buClr>
                <a:schemeClr val="dk1"/>
              </a:buClr>
              <a:buSzPts val="1200"/>
              <a:buFont typeface="Source Sans Pro"/>
              <a:buChar char="❖"/>
            </a:pPr>
            <a:r>
              <a:rPr lang="en" sz="1200">
                <a:solidFill>
                  <a:schemeClr val="dk1"/>
                </a:solidFill>
                <a:latin typeface="Source Sans Pro"/>
                <a:ea typeface="Source Sans Pro"/>
                <a:cs typeface="Source Sans Pro"/>
                <a:sym typeface="Source Sans Pro"/>
              </a:rPr>
              <a:t>Slides</a:t>
            </a:r>
            <a:endParaRPr sz="1200">
              <a:solidFill>
                <a:schemeClr val="dk1"/>
              </a:solidFill>
              <a:latin typeface="Source Sans Pro"/>
              <a:ea typeface="Source Sans Pro"/>
              <a:cs typeface="Source Sans Pro"/>
              <a:sym typeface="Source Sans Pro"/>
            </a:endParaRPr>
          </a:p>
        </p:txBody>
      </p:sp>
      <p:sp>
        <p:nvSpPr>
          <p:cNvPr id="880" name="Google Shape;880;p87"/>
          <p:cNvSpPr/>
          <p:nvPr/>
        </p:nvSpPr>
        <p:spPr>
          <a:xfrm>
            <a:off x="1187449" y="24666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7"/>
          <p:cNvSpPr/>
          <p:nvPr/>
        </p:nvSpPr>
        <p:spPr>
          <a:xfrm>
            <a:off x="3139076" y="19332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7"/>
          <p:cNvSpPr/>
          <p:nvPr/>
        </p:nvSpPr>
        <p:spPr>
          <a:xfrm>
            <a:off x="5090702" y="24666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7"/>
          <p:cNvSpPr/>
          <p:nvPr/>
        </p:nvSpPr>
        <p:spPr>
          <a:xfrm>
            <a:off x="7042329" y="1933251"/>
            <a:ext cx="914400" cy="914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4" name="Google Shape;884;p87"/>
          <p:cNvCxnSpPr>
            <a:stCxn id="880" idx="6"/>
            <a:endCxn id="881" idx="2"/>
          </p:cNvCxnSpPr>
          <p:nvPr/>
        </p:nvCxnSpPr>
        <p:spPr>
          <a:xfrm flipH="1" rot="10800000">
            <a:off x="2101849"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885" name="Google Shape;885;p87"/>
          <p:cNvCxnSpPr>
            <a:stCxn id="881" idx="6"/>
            <a:endCxn id="882" idx="2"/>
          </p:cNvCxnSpPr>
          <p:nvPr/>
        </p:nvCxnSpPr>
        <p:spPr>
          <a:xfrm>
            <a:off x="4053476"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cxnSp>
        <p:nvCxnSpPr>
          <p:cNvPr id="886" name="Google Shape;886;p87"/>
          <p:cNvCxnSpPr>
            <a:stCxn id="882" idx="6"/>
            <a:endCxn id="883" idx="2"/>
          </p:cNvCxnSpPr>
          <p:nvPr/>
        </p:nvCxnSpPr>
        <p:spPr>
          <a:xfrm flipH="1" rot="10800000">
            <a:off x="6005102" y="2390451"/>
            <a:ext cx="1037100" cy="533400"/>
          </a:xfrm>
          <a:prstGeom prst="bentConnector3">
            <a:avLst>
              <a:gd fmla="val 50006" name="adj1"/>
            </a:avLst>
          </a:prstGeom>
          <a:noFill/>
          <a:ln cap="flat" cmpd="sng" w="9525">
            <a:solidFill>
              <a:schemeClr val="dk1"/>
            </a:solidFill>
            <a:prstDash val="solid"/>
            <a:round/>
            <a:headEnd len="med" w="med" type="none"/>
            <a:tailEnd len="med" w="med" type="none"/>
          </a:ln>
        </p:spPr>
      </p:cxnSp>
      <p:sp>
        <p:nvSpPr>
          <p:cNvPr id="887" name="Google Shape;887;p87"/>
          <p:cNvSpPr txBox="1"/>
          <p:nvPr/>
        </p:nvSpPr>
        <p:spPr>
          <a:xfrm>
            <a:off x="964249" y="3524482"/>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Sung Jyun</a:t>
            </a:r>
            <a:endParaRPr sz="1800">
              <a:solidFill>
                <a:schemeClr val="dk2"/>
              </a:solidFill>
              <a:latin typeface="Manrope"/>
              <a:ea typeface="Manrope"/>
              <a:cs typeface="Manrope"/>
              <a:sym typeface="Manrope"/>
            </a:endParaRPr>
          </a:p>
        </p:txBody>
      </p:sp>
      <p:sp>
        <p:nvSpPr>
          <p:cNvPr id="888" name="Google Shape;888;p87"/>
          <p:cNvSpPr txBox="1"/>
          <p:nvPr/>
        </p:nvSpPr>
        <p:spPr>
          <a:xfrm>
            <a:off x="4867500" y="3524482"/>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Stanley</a:t>
            </a:r>
            <a:endParaRPr sz="1800">
              <a:solidFill>
                <a:schemeClr val="dk2"/>
              </a:solidFill>
              <a:latin typeface="Manrope"/>
              <a:ea typeface="Manrope"/>
              <a:cs typeface="Manrope"/>
              <a:sym typeface="Manrope"/>
            </a:endParaRPr>
          </a:p>
        </p:txBody>
      </p:sp>
      <p:sp>
        <p:nvSpPr>
          <p:cNvPr id="889" name="Google Shape;889;p87"/>
          <p:cNvSpPr txBox="1"/>
          <p:nvPr/>
        </p:nvSpPr>
        <p:spPr>
          <a:xfrm>
            <a:off x="2915875" y="2991057"/>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Min Xuan</a:t>
            </a:r>
            <a:endParaRPr sz="1800">
              <a:solidFill>
                <a:schemeClr val="dk2"/>
              </a:solidFill>
              <a:latin typeface="Manrope"/>
              <a:ea typeface="Manrope"/>
              <a:cs typeface="Manrope"/>
              <a:sym typeface="Manrope"/>
            </a:endParaRPr>
          </a:p>
        </p:txBody>
      </p:sp>
      <p:sp>
        <p:nvSpPr>
          <p:cNvPr id="890" name="Google Shape;890;p87"/>
          <p:cNvSpPr txBox="1"/>
          <p:nvPr/>
        </p:nvSpPr>
        <p:spPr>
          <a:xfrm>
            <a:off x="6819125" y="2991057"/>
            <a:ext cx="1363200" cy="3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Manrope"/>
                <a:ea typeface="Manrope"/>
                <a:cs typeface="Manrope"/>
                <a:sym typeface="Manrope"/>
              </a:rPr>
              <a:t>Xiayang</a:t>
            </a:r>
            <a:endParaRPr sz="1800">
              <a:solidFill>
                <a:schemeClr val="dk2"/>
              </a:solidFill>
              <a:latin typeface="Manrope"/>
              <a:ea typeface="Manrope"/>
              <a:cs typeface="Manrope"/>
              <a:sym typeface="Manrope"/>
            </a:endParaRPr>
          </a:p>
        </p:txBody>
      </p:sp>
      <p:grpSp>
        <p:nvGrpSpPr>
          <p:cNvPr id="891" name="Google Shape;891;p87"/>
          <p:cNvGrpSpPr/>
          <p:nvPr/>
        </p:nvGrpSpPr>
        <p:grpSpPr>
          <a:xfrm>
            <a:off x="3363996" y="2157743"/>
            <a:ext cx="464560" cy="465416"/>
            <a:chOff x="1298772" y="3364597"/>
            <a:chExt cx="428719" cy="429509"/>
          </a:xfrm>
        </p:grpSpPr>
        <p:sp>
          <p:nvSpPr>
            <p:cNvPr id="892" name="Google Shape;892;p87"/>
            <p:cNvSpPr/>
            <p:nvPr/>
          </p:nvSpPr>
          <p:spPr>
            <a:xfrm>
              <a:off x="1416567" y="3475040"/>
              <a:ext cx="20508" cy="13123"/>
            </a:xfrm>
            <a:custGeom>
              <a:rect b="b" l="l" r="r" t="t"/>
              <a:pathLst>
                <a:path extrusionOk="0" h="382" w="597">
                  <a:moveTo>
                    <a:pt x="191" y="0"/>
                  </a:moveTo>
                  <a:cubicBezTo>
                    <a:pt x="96" y="0"/>
                    <a:pt x="1" y="96"/>
                    <a:pt x="1" y="191"/>
                  </a:cubicBezTo>
                  <a:cubicBezTo>
                    <a:pt x="1" y="286"/>
                    <a:pt x="96" y="381"/>
                    <a:pt x="191" y="381"/>
                  </a:cubicBezTo>
                  <a:lnTo>
                    <a:pt x="429" y="381"/>
                  </a:lnTo>
                  <a:cubicBezTo>
                    <a:pt x="525" y="381"/>
                    <a:pt x="596" y="286"/>
                    <a:pt x="596" y="191"/>
                  </a:cubicBezTo>
                  <a:cubicBezTo>
                    <a:pt x="596" y="96"/>
                    <a:pt x="525" y="0"/>
                    <a:pt x="4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7"/>
            <p:cNvSpPr/>
            <p:nvPr/>
          </p:nvSpPr>
          <p:spPr>
            <a:xfrm>
              <a:off x="1444393" y="3475040"/>
              <a:ext cx="45036" cy="13123"/>
            </a:xfrm>
            <a:custGeom>
              <a:rect b="b" l="l" r="r" t="t"/>
              <a:pathLst>
                <a:path extrusionOk="0" h="382" w="1311">
                  <a:moveTo>
                    <a:pt x="167" y="0"/>
                  </a:moveTo>
                  <a:cubicBezTo>
                    <a:pt x="72" y="0"/>
                    <a:pt x="1" y="96"/>
                    <a:pt x="1" y="191"/>
                  </a:cubicBezTo>
                  <a:cubicBezTo>
                    <a:pt x="1" y="286"/>
                    <a:pt x="72" y="381"/>
                    <a:pt x="167" y="381"/>
                  </a:cubicBezTo>
                  <a:lnTo>
                    <a:pt x="1120" y="381"/>
                  </a:lnTo>
                  <a:cubicBezTo>
                    <a:pt x="1239" y="381"/>
                    <a:pt x="1310" y="286"/>
                    <a:pt x="1310" y="191"/>
                  </a:cubicBezTo>
                  <a:cubicBezTo>
                    <a:pt x="1310" y="96"/>
                    <a:pt x="1239"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7"/>
            <p:cNvSpPr/>
            <p:nvPr/>
          </p:nvSpPr>
          <p:spPr>
            <a:xfrm>
              <a:off x="1416567" y="3499568"/>
              <a:ext cx="20508" cy="12298"/>
            </a:xfrm>
            <a:custGeom>
              <a:rect b="b" l="l" r="r" t="t"/>
              <a:pathLst>
                <a:path extrusionOk="0" h="358" w="597">
                  <a:moveTo>
                    <a:pt x="191" y="1"/>
                  </a:moveTo>
                  <a:cubicBezTo>
                    <a:pt x="96" y="1"/>
                    <a:pt x="1" y="72"/>
                    <a:pt x="1" y="167"/>
                  </a:cubicBezTo>
                  <a:cubicBezTo>
                    <a:pt x="1" y="286"/>
                    <a:pt x="96" y="358"/>
                    <a:pt x="191" y="358"/>
                  </a:cubicBezTo>
                  <a:lnTo>
                    <a:pt x="429" y="358"/>
                  </a:lnTo>
                  <a:cubicBezTo>
                    <a:pt x="525" y="358"/>
                    <a:pt x="596" y="286"/>
                    <a:pt x="596" y="167"/>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7"/>
            <p:cNvSpPr/>
            <p:nvPr/>
          </p:nvSpPr>
          <p:spPr>
            <a:xfrm>
              <a:off x="1444393" y="3499568"/>
              <a:ext cx="45036" cy="12298"/>
            </a:xfrm>
            <a:custGeom>
              <a:rect b="b" l="l" r="r" t="t"/>
              <a:pathLst>
                <a:path extrusionOk="0" h="358" w="1311">
                  <a:moveTo>
                    <a:pt x="167" y="1"/>
                  </a:moveTo>
                  <a:cubicBezTo>
                    <a:pt x="72" y="1"/>
                    <a:pt x="1" y="72"/>
                    <a:pt x="1" y="167"/>
                  </a:cubicBezTo>
                  <a:cubicBezTo>
                    <a:pt x="1" y="286"/>
                    <a:pt x="72" y="358"/>
                    <a:pt x="167" y="358"/>
                  </a:cubicBezTo>
                  <a:lnTo>
                    <a:pt x="1120" y="358"/>
                  </a:lnTo>
                  <a:cubicBezTo>
                    <a:pt x="1239" y="358"/>
                    <a:pt x="1310" y="286"/>
                    <a:pt x="1310" y="167"/>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7"/>
            <p:cNvSpPr/>
            <p:nvPr/>
          </p:nvSpPr>
          <p:spPr>
            <a:xfrm>
              <a:off x="1416567" y="3451302"/>
              <a:ext cx="20508" cy="12298"/>
            </a:xfrm>
            <a:custGeom>
              <a:rect b="b" l="l" r="r" t="t"/>
              <a:pathLst>
                <a:path extrusionOk="0" h="358" w="597">
                  <a:moveTo>
                    <a:pt x="191" y="1"/>
                  </a:moveTo>
                  <a:cubicBezTo>
                    <a:pt x="96" y="1"/>
                    <a:pt x="1" y="72"/>
                    <a:pt x="1" y="191"/>
                  </a:cubicBezTo>
                  <a:cubicBezTo>
                    <a:pt x="1" y="286"/>
                    <a:pt x="96" y="358"/>
                    <a:pt x="191" y="358"/>
                  </a:cubicBezTo>
                  <a:lnTo>
                    <a:pt x="429" y="358"/>
                  </a:lnTo>
                  <a:cubicBezTo>
                    <a:pt x="525" y="358"/>
                    <a:pt x="596" y="286"/>
                    <a:pt x="596" y="191"/>
                  </a:cubicBezTo>
                  <a:cubicBezTo>
                    <a:pt x="596" y="72"/>
                    <a:pt x="525"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7"/>
            <p:cNvSpPr/>
            <p:nvPr/>
          </p:nvSpPr>
          <p:spPr>
            <a:xfrm>
              <a:off x="1444393" y="3451302"/>
              <a:ext cx="45036" cy="12298"/>
            </a:xfrm>
            <a:custGeom>
              <a:rect b="b" l="l" r="r" t="t"/>
              <a:pathLst>
                <a:path extrusionOk="0" h="358" w="1311">
                  <a:moveTo>
                    <a:pt x="167" y="1"/>
                  </a:moveTo>
                  <a:cubicBezTo>
                    <a:pt x="72" y="1"/>
                    <a:pt x="1" y="72"/>
                    <a:pt x="1" y="191"/>
                  </a:cubicBezTo>
                  <a:cubicBezTo>
                    <a:pt x="1" y="286"/>
                    <a:pt x="72" y="358"/>
                    <a:pt x="167" y="358"/>
                  </a:cubicBezTo>
                  <a:lnTo>
                    <a:pt x="1120" y="358"/>
                  </a:lnTo>
                  <a:cubicBezTo>
                    <a:pt x="1239" y="358"/>
                    <a:pt x="1310" y="286"/>
                    <a:pt x="1310" y="191"/>
                  </a:cubicBezTo>
                  <a:cubicBezTo>
                    <a:pt x="1310" y="72"/>
                    <a:pt x="1239"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7"/>
            <p:cNvSpPr/>
            <p:nvPr/>
          </p:nvSpPr>
          <p:spPr>
            <a:xfrm>
              <a:off x="1536835" y="3451302"/>
              <a:ext cx="20474" cy="12298"/>
            </a:xfrm>
            <a:custGeom>
              <a:rect b="b" l="l" r="r" t="t"/>
              <a:pathLst>
                <a:path extrusionOk="0" h="358" w="596">
                  <a:moveTo>
                    <a:pt x="191" y="1"/>
                  </a:moveTo>
                  <a:cubicBezTo>
                    <a:pt x="72" y="1"/>
                    <a:pt x="1" y="72"/>
                    <a:pt x="1" y="191"/>
                  </a:cubicBezTo>
                  <a:cubicBezTo>
                    <a:pt x="1" y="286"/>
                    <a:pt x="72" y="358"/>
                    <a:pt x="191" y="358"/>
                  </a:cubicBezTo>
                  <a:lnTo>
                    <a:pt x="405" y="358"/>
                  </a:lnTo>
                  <a:cubicBezTo>
                    <a:pt x="501" y="358"/>
                    <a:pt x="596" y="286"/>
                    <a:pt x="596" y="191"/>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7"/>
            <p:cNvSpPr/>
            <p:nvPr/>
          </p:nvSpPr>
          <p:spPr>
            <a:xfrm>
              <a:off x="1563836" y="3451302"/>
              <a:ext cx="45861" cy="12298"/>
            </a:xfrm>
            <a:custGeom>
              <a:rect b="b" l="l" r="r" t="t"/>
              <a:pathLst>
                <a:path extrusionOk="0" h="358" w="1335">
                  <a:moveTo>
                    <a:pt x="191" y="1"/>
                  </a:moveTo>
                  <a:cubicBezTo>
                    <a:pt x="72" y="1"/>
                    <a:pt x="0" y="72"/>
                    <a:pt x="0" y="191"/>
                  </a:cubicBezTo>
                  <a:cubicBezTo>
                    <a:pt x="0" y="286"/>
                    <a:pt x="72" y="358"/>
                    <a:pt x="191" y="358"/>
                  </a:cubicBezTo>
                  <a:lnTo>
                    <a:pt x="1144" y="358"/>
                  </a:lnTo>
                  <a:cubicBezTo>
                    <a:pt x="1239" y="358"/>
                    <a:pt x="1334" y="286"/>
                    <a:pt x="1334" y="191"/>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7"/>
            <p:cNvSpPr/>
            <p:nvPr/>
          </p:nvSpPr>
          <p:spPr>
            <a:xfrm>
              <a:off x="1536835" y="3475040"/>
              <a:ext cx="20474" cy="13123"/>
            </a:xfrm>
            <a:custGeom>
              <a:rect b="b" l="l" r="r" t="t"/>
              <a:pathLst>
                <a:path extrusionOk="0" h="382" w="596">
                  <a:moveTo>
                    <a:pt x="191" y="0"/>
                  </a:moveTo>
                  <a:cubicBezTo>
                    <a:pt x="72" y="0"/>
                    <a:pt x="1" y="96"/>
                    <a:pt x="1" y="191"/>
                  </a:cubicBezTo>
                  <a:cubicBezTo>
                    <a:pt x="1" y="286"/>
                    <a:pt x="72" y="381"/>
                    <a:pt x="191" y="381"/>
                  </a:cubicBezTo>
                  <a:lnTo>
                    <a:pt x="405" y="381"/>
                  </a:lnTo>
                  <a:cubicBezTo>
                    <a:pt x="501" y="381"/>
                    <a:pt x="596" y="286"/>
                    <a:pt x="596" y="191"/>
                  </a:cubicBezTo>
                  <a:cubicBezTo>
                    <a:pt x="596" y="96"/>
                    <a:pt x="501" y="0"/>
                    <a:pt x="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7"/>
            <p:cNvSpPr/>
            <p:nvPr/>
          </p:nvSpPr>
          <p:spPr>
            <a:xfrm>
              <a:off x="1563836" y="3475040"/>
              <a:ext cx="45861" cy="13123"/>
            </a:xfrm>
            <a:custGeom>
              <a:rect b="b" l="l" r="r" t="t"/>
              <a:pathLst>
                <a:path extrusionOk="0" h="382" w="1335">
                  <a:moveTo>
                    <a:pt x="191" y="0"/>
                  </a:moveTo>
                  <a:cubicBezTo>
                    <a:pt x="72" y="0"/>
                    <a:pt x="0" y="96"/>
                    <a:pt x="0" y="191"/>
                  </a:cubicBezTo>
                  <a:cubicBezTo>
                    <a:pt x="0" y="286"/>
                    <a:pt x="72" y="381"/>
                    <a:pt x="191" y="381"/>
                  </a:cubicBezTo>
                  <a:lnTo>
                    <a:pt x="1144" y="381"/>
                  </a:lnTo>
                  <a:cubicBezTo>
                    <a:pt x="1239" y="381"/>
                    <a:pt x="1334" y="286"/>
                    <a:pt x="1334" y="191"/>
                  </a:cubicBezTo>
                  <a:cubicBezTo>
                    <a:pt x="1334" y="96"/>
                    <a:pt x="1239" y="0"/>
                    <a:pt x="1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7"/>
            <p:cNvSpPr/>
            <p:nvPr/>
          </p:nvSpPr>
          <p:spPr>
            <a:xfrm>
              <a:off x="1536835" y="3499568"/>
              <a:ext cx="20474" cy="12298"/>
            </a:xfrm>
            <a:custGeom>
              <a:rect b="b" l="l" r="r" t="t"/>
              <a:pathLst>
                <a:path extrusionOk="0" h="358" w="596">
                  <a:moveTo>
                    <a:pt x="191" y="1"/>
                  </a:moveTo>
                  <a:cubicBezTo>
                    <a:pt x="72" y="1"/>
                    <a:pt x="1" y="72"/>
                    <a:pt x="1" y="167"/>
                  </a:cubicBezTo>
                  <a:cubicBezTo>
                    <a:pt x="1" y="286"/>
                    <a:pt x="72" y="358"/>
                    <a:pt x="191" y="358"/>
                  </a:cubicBezTo>
                  <a:lnTo>
                    <a:pt x="405" y="358"/>
                  </a:lnTo>
                  <a:cubicBezTo>
                    <a:pt x="501" y="358"/>
                    <a:pt x="596" y="286"/>
                    <a:pt x="596" y="167"/>
                  </a:cubicBezTo>
                  <a:cubicBezTo>
                    <a:pt x="596" y="72"/>
                    <a:pt x="501" y="1"/>
                    <a:pt x="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7"/>
            <p:cNvSpPr/>
            <p:nvPr/>
          </p:nvSpPr>
          <p:spPr>
            <a:xfrm>
              <a:off x="1563836" y="3499568"/>
              <a:ext cx="45861" cy="12298"/>
            </a:xfrm>
            <a:custGeom>
              <a:rect b="b" l="l" r="r" t="t"/>
              <a:pathLst>
                <a:path extrusionOk="0" h="358" w="1335">
                  <a:moveTo>
                    <a:pt x="191" y="1"/>
                  </a:moveTo>
                  <a:cubicBezTo>
                    <a:pt x="72" y="1"/>
                    <a:pt x="0" y="72"/>
                    <a:pt x="0" y="167"/>
                  </a:cubicBezTo>
                  <a:cubicBezTo>
                    <a:pt x="0" y="286"/>
                    <a:pt x="72" y="358"/>
                    <a:pt x="191" y="358"/>
                  </a:cubicBezTo>
                  <a:lnTo>
                    <a:pt x="1144" y="358"/>
                  </a:lnTo>
                  <a:cubicBezTo>
                    <a:pt x="1239" y="358"/>
                    <a:pt x="1334" y="286"/>
                    <a:pt x="1334" y="167"/>
                  </a:cubicBezTo>
                  <a:cubicBezTo>
                    <a:pt x="1334" y="72"/>
                    <a:pt x="1239" y="1"/>
                    <a:pt x="1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7"/>
            <p:cNvSpPr/>
            <p:nvPr/>
          </p:nvSpPr>
          <p:spPr>
            <a:xfrm>
              <a:off x="1506571" y="3461952"/>
              <a:ext cx="13123" cy="39299"/>
            </a:xfrm>
            <a:custGeom>
              <a:rect b="b" l="l" r="r" t="t"/>
              <a:pathLst>
                <a:path extrusionOk="0" h="1144" w="382">
                  <a:moveTo>
                    <a:pt x="191" y="0"/>
                  </a:moveTo>
                  <a:cubicBezTo>
                    <a:pt x="96" y="0"/>
                    <a:pt x="0" y="72"/>
                    <a:pt x="0" y="191"/>
                  </a:cubicBezTo>
                  <a:lnTo>
                    <a:pt x="0" y="953"/>
                  </a:lnTo>
                  <a:cubicBezTo>
                    <a:pt x="0" y="1072"/>
                    <a:pt x="96" y="1143"/>
                    <a:pt x="191" y="1143"/>
                  </a:cubicBezTo>
                  <a:cubicBezTo>
                    <a:pt x="286" y="1143"/>
                    <a:pt x="381" y="1072"/>
                    <a:pt x="381" y="953"/>
                  </a:cubicBezTo>
                  <a:lnTo>
                    <a:pt x="381" y="191"/>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7"/>
            <p:cNvSpPr/>
            <p:nvPr/>
          </p:nvSpPr>
          <p:spPr>
            <a:xfrm>
              <a:off x="1298772" y="3565009"/>
              <a:ext cx="428719" cy="229097"/>
            </a:xfrm>
            <a:custGeom>
              <a:rect b="b" l="l" r="r" t="t"/>
              <a:pathLst>
                <a:path extrusionOk="0" h="6669" w="12480">
                  <a:moveTo>
                    <a:pt x="6573" y="358"/>
                  </a:moveTo>
                  <a:cubicBezTo>
                    <a:pt x="6859" y="358"/>
                    <a:pt x="7097" y="549"/>
                    <a:pt x="7169" y="811"/>
                  </a:cubicBezTo>
                  <a:cubicBezTo>
                    <a:pt x="7312" y="1358"/>
                    <a:pt x="7383" y="1930"/>
                    <a:pt x="7383" y="2501"/>
                  </a:cubicBezTo>
                  <a:lnTo>
                    <a:pt x="5097" y="2501"/>
                  </a:lnTo>
                  <a:cubicBezTo>
                    <a:pt x="5097" y="1930"/>
                    <a:pt x="5168" y="1358"/>
                    <a:pt x="5311" y="811"/>
                  </a:cubicBezTo>
                  <a:cubicBezTo>
                    <a:pt x="5383" y="549"/>
                    <a:pt x="5621" y="358"/>
                    <a:pt x="5907" y="358"/>
                  </a:cubicBezTo>
                  <a:close/>
                  <a:moveTo>
                    <a:pt x="10598" y="358"/>
                  </a:moveTo>
                  <a:cubicBezTo>
                    <a:pt x="10860" y="358"/>
                    <a:pt x="11098" y="549"/>
                    <a:pt x="11170" y="811"/>
                  </a:cubicBezTo>
                  <a:cubicBezTo>
                    <a:pt x="11312" y="1358"/>
                    <a:pt x="11408" y="1930"/>
                    <a:pt x="11408" y="2501"/>
                  </a:cubicBezTo>
                  <a:lnTo>
                    <a:pt x="9098" y="2501"/>
                  </a:lnTo>
                  <a:cubicBezTo>
                    <a:pt x="9098" y="1930"/>
                    <a:pt x="9193" y="1358"/>
                    <a:pt x="9336" y="811"/>
                  </a:cubicBezTo>
                  <a:cubicBezTo>
                    <a:pt x="9407" y="549"/>
                    <a:pt x="9645" y="358"/>
                    <a:pt x="9907" y="358"/>
                  </a:cubicBezTo>
                  <a:close/>
                  <a:moveTo>
                    <a:pt x="3716" y="2859"/>
                  </a:moveTo>
                  <a:lnTo>
                    <a:pt x="3716" y="3192"/>
                  </a:lnTo>
                  <a:lnTo>
                    <a:pt x="739" y="3192"/>
                  </a:lnTo>
                  <a:lnTo>
                    <a:pt x="739" y="2859"/>
                  </a:lnTo>
                  <a:close/>
                  <a:moveTo>
                    <a:pt x="7716" y="2859"/>
                  </a:moveTo>
                  <a:lnTo>
                    <a:pt x="7716" y="3192"/>
                  </a:lnTo>
                  <a:lnTo>
                    <a:pt x="4763" y="3192"/>
                  </a:lnTo>
                  <a:lnTo>
                    <a:pt x="4763" y="2859"/>
                  </a:lnTo>
                  <a:close/>
                  <a:moveTo>
                    <a:pt x="11741" y="2859"/>
                  </a:moveTo>
                  <a:lnTo>
                    <a:pt x="11741" y="3192"/>
                  </a:lnTo>
                  <a:lnTo>
                    <a:pt x="8764" y="3192"/>
                  </a:lnTo>
                  <a:lnTo>
                    <a:pt x="8764" y="2859"/>
                  </a:lnTo>
                  <a:close/>
                  <a:moveTo>
                    <a:pt x="1048" y="4621"/>
                  </a:moveTo>
                  <a:lnTo>
                    <a:pt x="1048" y="6312"/>
                  </a:lnTo>
                  <a:lnTo>
                    <a:pt x="739" y="6312"/>
                  </a:lnTo>
                  <a:lnTo>
                    <a:pt x="739" y="4621"/>
                  </a:lnTo>
                  <a:close/>
                  <a:moveTo>
                    <a:pt x="5716" y="4621"/>
                  </a:moveTo>
                  <a:lnTo>
                    <a:pt x="5716" y="6312"/>
                  </a:lnTo>
                  <a:lnTo>
                    <a:pt x="1429" y="6312"/>
                  </a:lnTo>
                  <a:lnTo>
                    <a:pt x="1429" y="4621"/>
                  </a:lnTo>
                  <a:close/>
                  <a:moveTo>
                    <a:pt x="6407" y="4621"/>
                  </a:moveTo>
                  <a:lnTo>
                    <a:pt x="6407" y="6312"/>
                  </a:lnTo>
                  <a:lnTo>
                    <a:pt x="6073" y="6312"/>
                  </a:lnTo>
                  <a:lnTo>
                    <a:pt x="6073" y="4621"/>
                  </a:lnTo>
                  <a:close/>
                  <a:moveTo>
                    <a:pt x="12122" y="3549"/>
                  </a:moveTo>
                  <a:lnTo>
                    <a:pt x="12122" y="4240"/>
                  </a:lnTo>
                  <a:lnTo>
                    <a:pt x="8955" y="4240"/>
                  </a:lnTo>
                  <a:cubicBezTo>
                    <a:pt x="8860" y="4240"/>
                    <a:pt x="8764" y="4335"/>
                    <a:pt x="8764" y="4430"/>
                  </a:cubicBezTo>
                  <a:cubicBezTo>
                    <a:pt x="8764" y="4526"/>
                    <a:pt x="8860" y="4621"/>
                    <a:pt x="8955" y="4621"/>
                  </a:cubicBezTo>
                  <a:lnTo>
                    <a:pt x="11050" y="4621"/>
                  </a:lnTo>
                  <a:lnTo>
                    <a:pt x="11050" y="6312"/>
                  </a:lnTo>
                  <a:lnTo>
                    <a:pt x="6764" y="6312"/>
                  </a:lnTo>
                  <a:lnTo>
                    <a:pt x="6764" y="4621"/>
                  </a:lnTo>
                  <a:lnTo>
                    <a:pt x="8217" y="4621"/>
                  </a:lnTo>
                  <a:cubicBezTo>
                    <a:pt x="8312" y="4621"/>
                    <a:pt x="8407" y="4526"/>
                    <a:pt x="8407" y="4430"/>
                  </a:cubicBezTo>
                  <a:cubicBezTo>
                    <a:pt x="8407" y="4335"/>
                    <a:pt x="8312" y="4240"/>
                    <a:pt x="8217" y="4240"/>
                  </a:cubicBezTo>
                  <a:lnTo>
                    <a:pt x="358" y="4240"/>
                  </a:lnTo>
                  <a:lnTo>
                    <a:pt x="358" y="3549"/>
                  </a:lnTo>
                  <a:close/>
                  <a:moveTo>
                    <a:pt x="11741" y="4621"/>
                  </a:moveTo>
                  <a:lnTo>
                    <a:pt x="11741" y="6312"/>
                  </a:lnTo>
                  <a:lnTo>
                    <a:pt x="11431" y="6312"/>
                  </a:lnTo>
                  <a:lnTo>
                    <a:pt x="11431" y="4621"/>
                  </a:lnTo>
                  <a:close/>
                  <a:moveTo>
                    <a:pt x="1882" y="1"/>
                  </a:moveTo>
                  <a:cubicBezTo>
                    <a:pt x="1453" y="1"/>
                    <a:pt x="1072" y="287"/>
                    <a:pt x="953" y="691"/>
                  </a:cubicBezTo>
                  <a:cubicBezTo>
                    <a:pt x="929" y="787"/>
                    <a:pt x="977" y="882"/>
                    <a:pt x="1096" y="906"/>
                  </a:cubicBezTo>
                  <a:cubicBezTo>
                    <a:pt x="1117" y="916"/>
                    <a:pt x="1138" y="921"/>
                    <a:pt x="1158" y="921"/>
                  </a:cubicBezTo>
                  <a:cubicBezTo>
                    <a:pt x="1230" y="921"/>
                    <a:pt x="1292" y="861"/>
                    <a:pt x="1310" y="787"/>
                  </a:cubicBezTo>
                  <a:cubicBezTo>
                    <a:pt x="1382" y="525"/>
                    <a:pt x="1620" y="358"/>
                    <a:pt x="1882" y="358"/>
                  </a:cubicBezTo>
                  <a:lnTo>
                    <a:pt x="2572" y="358"/>
                  </a:lnTo>
                  <a:cubicBezTo>
                    <a:pt x="2834" y="358"/>
                    <a:pt x="3073" y="549"/>
                    <a:pt x="3144" y="811"/>
                  </a:cubicBezTo>
                  <a:cubicBezTo>
                    <a:pt x="3287" y="1358"/>
                    <a:pt x="3382" y="1930"/>
                    <a:pt x="3382" y="2501"/>
                  </a:cubicBezTo>
                  <a:lnTo>
                    <a:pt x="1072" y="2501"/>
                  </a:lnTo>
                  <a:cubicBezTo>
                    <a:pt x="1072" y="2168"/>
                    <a:pt x="1120" y="1811"/>
                    <a:pt x="1167" y="1477"/>
                  </a:cubicBezTo>
                  <a:cubicBezTo>
                    <a:pt x="1167" y="1382"/>
                    <a:pt x="1120" y="1287"/>
                    <a:pt x="1001" y="1263"/>
                  </a:cubicBezTo>
                  <a:cubicBezTo>
                    <a:pt x="905" y="1263"/>
                    <a:pt x="810" y="1334"/>
                    <a:pt x="810" y="1430"/>
                  </a:cubicBezTo>
                  <a:cubicBezTo>
                    <a:pt x="739" y="1787"/>
                    <a:pt x="715" y="2144"/>
                    <a:pt x="715" y="2501"/>
                  </a:cubicBezTo>
                  <a:lnTo>
                    <a:pt x="691" y="2501"/>
                  </a:lnTo>
                  <a:cubicBezTo>
                    <a:pt x="524" y="2501"/>
                    <a:pt x="382" y="2620"/>
                    <a:pt x="382" y="2811"/>
                  </a:cubicBezTo>
                  <a:lnTo>
                    <a:pt x="382" y="3192"/>
                  </a:lnTo>
                  <a:lnTo>
                    <a:pt x="167" y="3192"/>
                  </a:lnTo>
                  <a:cubicBezTo>
                    <a:pt x="72" y="3192"/>
                    <a:pt x="1" y="3263"/>
                    <a:pt x="1" y="3359"/>
                  </a:cubicBezTo>
                  <a:lnTo>
                    <a:pt x="1" y="4430"/>
                  </a:lnTo>
                  <a:cubicBezTo>
                    <a:pt x="1" y="4526"/>
                    <a:pt x="72" y="4621"/>
                    <a:pt x="167" y="4621"/>
                  </a:cubicBezTo>
                  <a:lnTo>
                    <a:pt x="382" y="4621"/>
                  </a:lnTo>
                  <a:lnTo>
                    <a:pt x="382" y="6312"/>
                  </a:lnTo>
                  <a:lnTo>
                    <a:pt x="167" y="6312"/>
                  </a:lnTo>
                  <a:cubicBezTo>
                    <a:pt x="72" y="6312"/>
                    <a:pt x="1" y="6383"/>
                    <a:pt x="1" y="6478"/>
                  </a:cubicBezTo>
                  <a:cubicBezTo>
                    <a:pt x="1" y="6574"/>
                    <a:pt x="72" y="6669"/>
                    <a:pt x="167" y="6669"/>
                  </a:cubicBezTo>
                  <a:lnTo>
                    <a:pt x="12313" y="6669"/>
                  </a:lnTo>
                  <a:cubicBezTo>
                    <a:pt x="12408" y="6669"/>
                    <a:pt x="12479" y="6597"/>
                    <a:pt x="12479" y="6478"/>
                  </a:cubicBezTo>
                  <a:cubicBezTo>
                    <a:pt x="12479" y="6383"/>
                    <a:pt x="12408" y="6312"/>
                    <a:pt x="12313" y="6312"/>
                  </a:cubicBezTo>
                  <a:lnTo>
                    <a:pt x="12098" y="6312"/>
                  </a:lnTo>
                  <a:lnTo>
                    <a:pt x="12098" y="4621"/>
                  </a:lnTo>
                  <a:lnTo>
                    <a:pt x="12313" y="4621"/>
                  </a:lnTo>
                  <a:cubicBezTo>
                    <a:pt x="12408" y="4621"/>
                    <a:pt x="12479" y="4526"/>
                    <a:pt x="12479" y="4430"/>
                  </a:cubicBezTo>
                  <a:lnTo>
                    <a:pt x="12479" y="3359"/>
                  </a:lnTo>
                  <a:cubicBezTo>
                    <a:pt x="12479" y="3263"/>
                    <a:pt x="12408" y="3192"/>
                    <a:pt x="12313" y="3192"/>
                  </a:cubicBezTo>
                  <a:lnTo>
                    <a:pt x="12098" y="3192"/>
                  </a:lnTo>
                  <a:lnTo>
                    <a:pt x="12098" y="2811"/>
                  </a:lnTo>
                  <a:cubicBezTo>
                    <a:pt x="12098" y="2620"/>
                    <a:pt x="11955" y="2501"/>
                    <a:pt x="11789" y="2501"/>
                  </a:cubicBezTo>
                  <a:lnTo>
                    <a:pt x="11765" y="2501"/>
                  </a:lnTo>
                  <a:cubicBezTo>
                    <a:pt x="11765" y="1906"/>
                    <a:pt x="11693" y="1311"/>
                    <a:pt x="11527" y="715"/>
                  </a:cubicBezTo>
                  <a:cubicBezTo>
                    <a:pt x="11408" y="287"/>
                    <a:pt x="11027" y="1"/>
                    <a:pt x="10598" y="1"/>
                  </a:cubicBezTo>
                  <a:lnTo>
                    <a:pt x="9907" y="1"/>
                  </a:lnTo>
                  <a:cubicBezTo>
                    <a:pt x="9479" y="1"/>
                    <a:pt x="9098" y="287"/>
                    <a:pt x="8979" y="715"/>
                  </a:cubicBezTo>
                  <a:cubicBezTo>
                    <a:pt x="8812" y="1311"/>
                    <a:pt x="8740" y="1906"/>
                    <a:pt x="8740" y="2501"/>
                  </a:cubicBezTo>
                  <a:lnTo>
                    <a:pt x="8717" y="2501"/>
                  </a:lnTo>
                  <a:cubicBezTo>
                    <a:pt x="8550" y="2501"/>
                    <a:pt x="8407" y="2620"/>
                    <a:pt x="8407" y="2811"/>
                  </a:cubicBezTo>
                  <a:lnTo>
                    <a:pt x="8407" y="3192"/>
                  </a:lnTo>
                  <a:lnTo>
                    <a:pt x="8097" y="3192"/>
                  </a:lnTo>
                  <a:lnTo>
                    <a:pt x="8097" y="2811"/>
                  </a:lnTo>
                  <a:cubicBezTo>
                    <a:pt x="8097" y="2620"/>
                    <a:pt x="7955" y="2501"/>
                    <a:pt x="7788" y="2501"/>
                  </a:cubicBezTo>
                  <a:lnTo>
                    <a:pt x="7764" y="2501"/>
                  </a:lnTo>
                  <a:cubicBezTo>
                    <a:pt x="7764" y="1906"/>
                    <a:pt x="7669" y="1311"/>
                    <a:pt x="7526" y="715"/>
                  </a:cubicBezTo>
                  <a:cubicBezTo>
                    <a:pt x="7407" y="287"/>
                    <a:pt x="7026" y="1"/>
                    <a:pt x="6573" y="1"/>
                  </a:cubicBezTo>
                  <a:lnTo>
                    <a:pt x="5907" y="1"/>
                  </a:lnTo>
                  <a:cubicBezTo>
                    <a:pt x="5454" y="1"/>
                    <a:pt x="5073" y="287"/>
                    <a:pt x="4978" y="715"/>
                  </a:cubicBezTo>
                  <a:cubicBezTo>
                    <a:pt x="4811" y="1311"/>
                    <a:pt x="4740" y="1906"/>
                    <a:pt x="4716" y="2501"/>
                  </a:cubicBezTo>
                  <a:lnTo>
                    <a:pt x="4692" y="2501"/>
                  </a:lnTo>
                  <a:cubicBezTo>
                    <a:pt x="4525" y="2501"/>
                    <a:pt x="4382" y="2620"/>
                    <a:pt x="4382" y="2811"/>
                  </a:cubicBezTo>
                  <a:lnTo>
                    <a:pt x="4382" y="3192"/>
                  </a:lnTo>
                  <a:lnTo>
                    <a:pt x="4073" y="3192"/>
                  </a:lnTo>
                  <a:lnTo>
                    <a:pt x="4073" y="2811"/>
                  </a:lnTo>
                  <a:cubicBezTo>
                    <a:pt x="4073" y="2620"/>
                    <a:pt x="3930" y="2501"/>
                    <a:pt x="3763" y="2501"/>
                  </a:cubicBezTo>
                  <a:lnTo>
                    <a:pt x="3739" y="2501"/>
                  </a:lnTo>
                  <a:cubicBezTo>
                    <a:pt x="3739" y="1906"/>
                    <a:pt x="3668" y="1311"/>
                    <a:pt x="3501" y="715"/>
                  </a:cubicBezTo>
                  <a:cubicBezTo>
                    <a:pt x="3382" y="287"/>
                    <a:pt x="3001" y="1"/>
                    <a:pt x="2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7"/>
            <p:cNvSpPr/>
            <p:nvPr/>
          </p:nvSpPr>
          <p:spPr>
            <a:xfrm>
              <a:off x="1391215" y="3364597"/>
              <a:ext cx="243834" cy="167743"/>
            </a:xfrm>
            <a:custGeom>
              <a:rect b="b" l="l" r="r" t="t"/>
              <a:pathLst>
                <a:path extrusionOk="0" h="4883" w="7098">
                  <a:moveTo>
                    <a:pt x="6740" y="1286"/>
                  </a:moveTo>
                  <a:lnTo>
                    <a:pt x="6740" y="1929"/>
                  </a:lnTo>
                  <a:lnTo>
                    <a:pt x="358" y="1929"/>
                  </a:lnTo>
                  <a:lnTo>
                    <a:pt x="358" y="1286"/>
                  </a:lnTo>
                  <a:close/>
                  <a:moveTo>
                    <a:pt x="1715" y="0"/>
                  </a:moveTo>
                  <a:cubicBezTo>
                    <a:pt x="1620" y="0"/>
                    <a:pt x="1525" y="72"/>
                    <a:pt x="1525" y="191"/>
                  </a:cubicBezTo>
                  <a:lnTo>
                    <a:pt x="1525" y="929"/>
                  </a:lnTo>
                  <a:lnTo>
                    <a:pt x="167" y="929"/>
                  </a:lnTo>
                  <a:cubicBezTo>
                    <a:pt x="72" y="929"/>
                    <a:pt x="1" y="1001"/>
                    <a:pt x="1" y="1120"/>
                  </a:cubicBezTo>
                  <a:lnTo>
                    <a:pt x="1" y="4692"/>
                  </a:lnTo>
                  <a:cubicBezTo>
                    <a:pt x="1" y="4787"/>
                    <a:pt x="72" y="4882"/>
                    <a:pt x="167" y="4882"/>
                  </a:cubicBezTo>
                  <a:lnTo>
                    <a:pt x="6931" y="4882"/>
                  </a:lnTo>
                  <a:cubicBezTo>
                    <a:pt x="7026" y="4882"/>
                    <a:pt x="7097" y="4787"/>
                    <a:pt x="7097" y="4692"/>
                  </a:cubicBezTo>
                  <a:lnTo>
                    <a:pt x="7097" y="3525"/>
                  </a:lnTo>
                  <a:cubicBezTo>
                    <a:pt x="7097" y="3406"/>
                    <a:pt x="7026" y="3334"/>
                    <a:pt x="6931" y="3334"/>
                  </a:cubicBezTo>
                  <a:cubicBezTo>
                    <a:pt x="6812" y="3334"/>
                    <a:pt x="6740" y="3406"/>
                    <a:pt x="6740" y="3525"/>
                  </a:cubicBezTo>
                  <a:lnTo>
                    <a:pt x="6740" y="4501"/>
                  </a:lnTo>
                  <a:lnTo>
                    <a:pt x="358" y="4501"/>
                  </a:lnTo>
                  <a:lnTo>
                    <a:pt x="358" y="2310"/>
                  </a:lnTo>
                  <a:lnTo>
                    <a:pt x="6740" y="2310"/>
                  </a:lnTo>
                  <a:lnTo>
                    <a:pt x="6740" y="2787"/>
                  </a:lnTo>
                  <a:cubicBezTo>
                    <a:pt x="6740" y="2882"/>
                    <a:pt x="6812" y="2953"/>
                    <a:pt x="6931" y="2953"/>
                  </a:cubicBezTo>
                  <a:cubicBezTo>
                    <a:pt x="7026" y="2953"/>
                    <a:pt x="7097" y="2882"/>
                    <a:pt x="7097" y="2787"/>
                  </a:cubicBezTo>
                  <a:lnTo>
                    <a:pt x="7097" y="1120"/>
                  </a:lnTo>
                  <a:cubicBezTo>
                    <a:pt x="7097" y="1001"/>
                    <a:pt x="7026" y="929"/>
                    <a:pt x="6931" y="929"/>
                  </a:cubicBezTo>
                  <a:lnTo>
                    <a:pt x="5573" y="929"/>
                  </a:lnTo>
                  <a:lnTo>
                    <a:pt x="5573" y="191"/>
                  </a:lnTo>
                  <a:cubicBezTo>
                    <a:pt x="5573" y="72"/>
                    <a:pt x="5478" y="0"/>
                    <a:pt x="5383" y="0"/>
                  </a:cubicBezTo>
                  <a:cubicBezTo>
                    <a:pt x="5287" y="0"/>
                    <a:pt x="5192" y="72"/>
                    <a:pt x="5192" y="191"/>
                  </a:cubicBezTo>
                  <a:lnTo>
                    <a:pt x="5192" y="929"/>
                  </a:lnTo>
                  <a:lnTo>
                    <a:pt x="1906" y="929"/>
                  </a:lnTo>
                  <a:lnTo>
                    <a:pt x="1906" y="191"/>
                  </a:lnTo>
                  <a:cubicBezTo>
                    <a:pt x="1906" y="72"/>
                    <a:pt x="1810"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87"/>
          <p:cNvGrpSpPr/>
          <p:nvPr/>
        </p:nvGrpSpPr>
        <p:grpSpPr>
          <a:xfrm>
            <a:off x="7324663" y="2158171"/>
            <a:ext cx="352850" cy="464560"/>
            <a:chOff x="5440756" y="2086752"/>
            <a:chExt cx="325627" cy="428719"/>
          </a:xfrm>
        </p:grpSpPr>
        <p:sp>
          <p:nvSpPr>
            <p:cNvPr id="908" name="Google Shape;908;p87"/>
            <p:cNvSpPr/>
            <p:nvPr/>
          </p:nvSpPr>
          <p:spPr>
            <a:xfrm>
              <a:off x="5585552" y="2135842"/>
              <a:ext cx="36036" cy="12298"/>
            </a:xfrm>
            <a:custGeom>
              <a:rect b="b" l="l" r="r" t="t"/>
              <a:pathLst>
                <a:path extrusionOk="0" h="358" w="1049">
                  <a:moveTo>
                    <a:pt x="191" y="0"/>
                  </a:moveTo>
                  <a:cubicBezTo>
                    <a:pt x="96" y="0"/>
                    <a:pt x="0" y="72"/>
                    <a:pt x="0" y="167"/>
                  </a:cubicBezTo>
                  <a:cubicBezTo>
                    <a:pt x="0" y="286"/>
                    <a:pt x="96" y="357"/>
                    <a:pt x="191" y="357"/>
                  </a:cubicBezTo>
                  <a:lnTo>
                    <a:pt x="858" y="357"/>
                  </a:lnTo>
                  <a:cubicBezTo>
                    <a:pt x="953" y="357"/>
                    <a:pt x="1048" y="286"/>
                    <a:pt x="1048" y="167"/>
                  </a:cubicBezTo>
                  <a:cubicBezTo>
                    <a:pt x="1048" y="72"/>
                    <a:pt x="953" y="0"/>
                    <a:pt x="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7"/>
            <p:cNvSpPr/>
            <p:nvPr/>
          </p:nvSpPr>
          <p:spPr>
            <a:xfrm>
              <a:off x="5465284" y="2111280"/>
              <a:ext cx="276538" cy="379629"/>
            </a:xfrm>
            <a:custGeom>
              <a:rect b="b" l="l" r="r" t="t"/>
              <a:pathLst>
                <a:path extrusionOk="0" h="11051" w="8050">
                  <a:moveTo>
                    <a:pt x="4787" y="382"/>
                  </a:moveTo>
                  <a:cubicBezTo>
                    <a:pt x="5264" y="382"/>
                    <a:pt x="5740" y="501"/>
                    <a:pt x="6145" y="715"/>
                  </a:cubicBezTo>
                  <a:cubicBezTo>
                    <a:pt x="5931" y="1072"/>
                    <a:pt x="5121" y="1406"/>
                    <a:pt x="4025" y="1406"/>
                  </a:cubicBezTo>
                  <a:cubicBezTo>
                    <a:pt x="2930" y="1406"/>
                    <a:pt x="2120" y="1072"/>
                    <a:pt x="1906" y="715"/>
                  </a:cubicBezTo>
                  <a:cubicBezTo>
                    <a:pt x="2311" y="501"/>
                    <a:pt x="2787" y="382"/>
                    <a:pt x="3263" y="382"/>
                  </a:cubicBezTo>
                  <a:close/>
                  <a:moveTo>
                    <a:pt x="7002" y="1430"/>
                  </a:moveTo>
                  <a:cubicBezTo>
                    <a:pt x="7407" y="1882"/>
                    <a:pt x="7645" y="2477"/>
                    <a:pt x="7669" y="3144"/>
                  </a:cubicBezTo>
                  <a:lnTo>
                    <a:pt x="6716" y="3144"/>
                  </a:lnTo>
                  <a:cubicBezTo>
                    <a:pt x="6431" y="3144"/>
                    <a:pt x="6192" y="2906"/>
                    <a:pt x="6192" y="2620"/>
                  </a:cubicBezTo>
                  <a:cubicBezTo>
                    <a:pt x="6192" y="2358"/>
                    <a:pt x="6383" y="2144"/>
                    <a:pt x="6645" y="2096"/>
                  </a:cubicBezTo>
                  <a:cubicBezTo>
                    <a:pt x="6740" y="2073"/>
                    <a:pt x="6788" y="2001"/>
                    <a:pt x="6788" y="1906"/>
                  </a:cubicBezTo>
                  <a:cubicBezTo>
                    <a:pt x="6788" y="1882"/>
                    <a:pt x="6788" y="1858"/>
                    <a:pt x="6788" y="1858"/>
                  </a:cubicBezTo>
                  <a:cubicBezTo>
                    <a:pt x="6788" y="1668"/>
                    <a:pt x="6859" y="1525"/>
                    <a:pt x="7002" y="1430"/>
                  </a:cubicBezTo>
                  <a:close/>
                  <a:moveTo>
                    <a:pt x="5954" y="4287"/>
                  </a:moveTo>
                  <a:cubicBezTo>
                    <a:pt x="5954" y="4311"/>
                    <a:pt x="5978" y="4311"/>
                    <a:pt x="5978" y="4335"/>
                  </a:cubicBezTo>
                  <a:lnTo>
                    <a:pt x="5859" y="5073"/>
                  </a:lnTo>
                  <a:lnTo>
                    <a:pt x="3954" y="5073"/>
                  </a:lnTo>
                  <a:lnTo>
                    <a:pt x="4645" y="4287"/>
                  </a:lnTo>
                  <a:close/>
                  <a:moveTo>
                    <a:pt x="5788" y="5430"/>
                  </a:moveTo>
                  <a:lnTo>
                    <a:pt x="5716" y="5907"/>
                  </a:lnTo>
                  <a:lnTo>
                    <a:pt x="3216" y="5907"/>
                  </a:lnTo>
                  <a:cubicBezTo>
                    <a:pt x="3263" y="5859"/>
                    <a:pt x="3597" y="5502"/>
                    <a:pt x="3644" y="5430"/>
                  </a:cubicBezTo>
                  <a:close/>
                  <a:moveTo>
                    <a:pt x="6454" y="906"/>
                  </a:moveTo>
                  <a:cubicBezTo>
                    <a:pt x="6550" y="977"/>
                    <a:pt x="6669" y="1072"/>
                    <a:pt x="6764" y="1168"/>
                  </a:cubicBezTo>
                  <a:cubicBezTo>
                    <a:pt x="6573" y="1311"/>
                    <a:pt x="6454" y="1525"/>
                    <a:pt x="6431" y="1763"/>
                  </a:cubicBezTo>
                  <a:cubicBezTo>
                    <a:pt x="6073" y="1882"/>
                    <a:pt x="5811" y="2239"/>
                    <a:pt x="5811" y="2620"/>
                  </a:cubicBezTo>
                  <a:cubicBezTo>
                    <a:pt x="5811" y="3097"/>
                    <a:pt x="6216" y="3501"/>
                    <a:pt x="6716" y="3501"/>
                  </a:cubicBezTo>
                  <a:lnTo>
                    <a:pt x="7669" y="3501"/>
                  </a:lnTo>
                  <a:lnTo>
                    <a:pt x="7669" y="7788"/>
                  </a:lnTo>
                  <a:cubicBezTo>
                    <a:pt x="7669" y="9193"/>
                    <a:pt x="6645" y="10384"/>
                    <a:pt x="5311" y="10622"/>
                  </a:cubicBezTo>
                  <a:lnTo>
                    <a:pt x="5430" y="9788"/>
                  </a:lnTo>
                  <a:cubicBezTo>
                    <a:pt x="5454" y="9693"/>
                    <a:pt x="5383" y="9598"/>
                    <a:pt x="5288" y="9574"/>
                  </a:cubicBezTo>
                  <a:cubicBezTo>
                    <a:pt x="5192" y="9574"/>
                    <a:pt x="5097" y="9646"/>
                    <a:pt x="5073" y="9741"/>
                  </a:cubicBezTo>
                  <a:lnTo>
                    <a:pt x="4930" y="10670"/>
                  </a:lnTo>
                  <a:lnTo>
                    <a:pt x="3263" y="10670"/>
                  </a:lnTo>
                  <a:cubicBezTo>
                    <a:pt x="2073" y="10670"/>
                    <a:pt x="1025" y="9931"/>
                    <a:pt x="596" y="8860"/>
                  </a:cubicBezTo>
                  <a:lnTo>
                    <a:pt x="2906" y="6264"/>
                  </a:lnTo>
                  <a:lnTo>
                    <a:pt x="5645" y="6264"/>
                  </a:lnTo>
                  <a:lnTo>
                    <a:pt x="5192" y="9003"/>
                  </a:lnTo>
                  <a:cubicBezTo>
                    <a:pt x="5192" y="9098"/>
                    <a:pt x="5240" y="9193"/>
                    <a:pt x="5359" y="9217"/>
                  </a:cubicBezTo>
                  <a:lnTo>
                    <a:pt x="5383" y="9217"/>
                  </a:lnTo>
                  <a:cubicBezTo>
                    <a:pt x="5478" y="9217"/>
                    <a:pt x="5549" y="9145"/>
                    <a:pt x="5549" y="9074"/>
                  </a:cubicBezTo>
                  <a:lnTo>
                    <a:pt x="5811" y="7526"/>
                  </a:lnTo>
                  <a:lnTo>
                    <a:pt x="6240" y="7526"/>
                  </a:lnTo>
                  <a:cubicBezTo>
                    <a:pt x="6335" y="7526"/>
                    <a:pt x="6431" y="7431"/>
                    <a:pt x="6431" y="7336"/>
                  </a:cubicBezTo>
                  <a:cubicBezTo>
                    <a:pt x="6431" y="7240"/>
                    <a:pt x="6335" y="7145"/>
                    <a:pt x="6240" y="7145"/>
                  </a:cubicBezTo>
                  <a:lnTo>
                    <a:pt x="5883" y="7145"/>
                  </a:lnTo>
                  <a:lnTo>
                    <a:pt x="5978" y="6550"/>
                  </a:lnTo>
                  <a:lnTo>
                    <a:pt x="6335" y="6550"/>
                  </a:lnTo>
                  <a:cubicBezTo>
                    <a:pt x="6431" y="6550"/>
                    <a:pt x="6526" y="6478"/>
                    <a:pt x="6526" y="6383"/>
                  </a:cubicBezTo>
                  <a:cubicBezTo>
                    <a:pt x="6526" y="6264"/>
                    <a:pt x="6431" y="6192"/>
                    <a:pt x="6335" y="6192"/>
                  </a:cubicBezTo>
                  <a:lnTo>
                    <a:pt x="6026" y="6192"/>
                  </a:lnTo>
                  <a:lnTo>
                    <a:pt x="6050" y="6097"/>
                  </a:lnTo>
                  <a:lnTo>
                    <a:pt x="6192" y="5288"/>
                  </a:lnTo>
                  <a:lnTo>
                    <a:pt x="6335" y="4383"/>
                  </a:lnTo>
                  <a:cubicBezTo>
                    <a:pt x="6359" y="4264"/>
                    <a:pt x="6312" y="4144"/>
                    <a:pt x="6240" y="4049"/>
                  </a:cubicBezTo>
                  <a:cubicBezTo>
                    <a:pt x="6169" y="3954"/>
                    <a:pt x="6050" y="3906"/>
                    <a:pt x="5931" y="3906"/>
                  </a:cubicBezTo>
                  <a:lnTo>
                    <a:pt x="4692" y="3906"/>
                  </a:lnTo>
                  <a:cubicBezTo>
                    <a:pt x="4573" y="3906"/>
                    <a:pt x="4454" y="3954"/>
                    <a:pt x="4383" y="4049"/>
                  </a:cubicBezTo>
                  <a:cubicBezTo>
                    <a:pt x="4025" y="4454"/>
                    <a:pt x="2882" y="5740"/>
                    <a:pt x="2477" y="6192"/>
                  </a:cubicBezTo>
                  <a:lnTo>
                    <a:pt x="2144" y="6192"/>
                  </a:lnTo>
                  <a:cubicBezTo>
                    <a:pt x="2025" y="6192"/>
                    <a:pt x="1953" y="6264"/>
                    <a:pt x="1953" y="6383"/>
                  </a:cubicBezTo>
                  <a:cubicBezTo>
                    <a:pt x="1953" y="6478"/>
                    <a:pt x="2025" y="6550"/>
                    <a:pt x="2144" y="6550"/>
                  </a:cubicBezTo>
                  <a:lnTo>
                    <a:pt x="1620" y="7145"/>
                  </a:lnTo>
                  <a:lnTo>
                    <a:pt x="1191" y="7145"/>
                  </a:lnTo>
                  <a:cubicBezTo>
                    <a:pt x="1096" y="7145"/>
                    <a:pt x="1001" y="7240"/>
                    <a:pt x="1001" y="7336"/>
                  </a:cubicBezTo>
                  <a:cubicBezTo>
                    <a:pt x="1001" y="7431"/>
                    <a:pt x="1096" y="7526"/>
                    <a:pt x="1191" y="7526"/>
                  </a:cubicBezTo>
                  <a:lnTo>
                    <a:pt x="1287" y="7526"/>
                  </a:lnTo>
                  <a:lnTo>
                    <a:pt x="453" y="8455"/>
                  </a:lnTo>
                  <a:cubicBezTo>
                    <a:pt x="406" y="8241"/>
                    <a:pt x="382" y="8002"/>
                    <a:pt x="382" y="7788"/>
                  </a:cubicBezTo>
                  <a:lnTo>
                    <a:pt x="382" y="5026"/>
                  </a:lnTo>
                  <a:lnTo>
                    <a:pt x="1072" y="5026"/>
                  </a:lnTo>
                  <a:cubicBezTo>
                    <a:pt x="1191" y="5026"/>
                    <a:pt x="1263" y="4954"/>
                    <a:pt x="1263" y="4859"/>
                  </a:cubicBezTo>
                  <a:cubicBezTo>
                    <a:pt x="1263" y="4740"/>
                    <a:pt x="1191" y="4668"/>
                    <a:pt x="1072" y="4668"/>
                  </a:cubicBezTo>
                  <a:lnTo>
                    <a:pt x="382" y="4668"/>
                  </a:lnTo>
                  <a:lnTo>
                    <a:pt x="382" y="3263"/>
                  </a:lnTo>
                  <a:cubicBezTo>
                    <a:pt x="382" y="3144"/>
                    <a:pt x="382" y="3025"/>
                    <a:pt x="406" y="2930"/>
                  </a:cubicBezTo>
                  <a:cubicBezTo>
                    <a:pt x="477" y="2882"/>
                    <a:pt x="548" y="2858"/>
                    <a:pt x="644" y="2858"/>
                  </a:cubicBezTo>
                  <a:cubicBezTo>
                    <a:pt x="787" y="2858"/>
                    <a:pt x="929" y="2930"/>
                    <a:pt x="1049" y="3049"/>
                  </a:cubicBezTo>
                  <a:cubicBezTo>
                    <a:pt x="1075" y="3088"/>
                    <a:pt x="1123" y="3106"/>
                    <a:pt x="1172" y="3106"/>
                  </a:cubicBezTo>
                  <a:cubicBezTo>
                    <a:pt x="1213" y="3106"/>
                    <a:pt x="1255" y="3094"/>
                    <a:pt x="1287" y="3073"/>
                  </a:cubicBezTo>
                  <a:cubicBezTo>
                    <a:pt x="1406" y="2978"/>
                    <a:pt x="1525" y="2954"/>
                    <a:pt x="1668" y="2954"/>
                  </a:cubicBezTo>
                  <a:cubicBezTo>
                    <a:pt x="1977" y="2954"/>
                    <a:pt x="2239" y="3168"/>
                    <a:pt x="2287" y="3478"/>
                  </a:cubicBezTo>
                  <a:cubicBezTo>
                    <a:pt x="2311" y="3549"/>
                    <a:pt x="2358" y="3621"/>
                    <a:pt x="2430" y="3621"/>
                  </a:cubicBezTo>
                  <a:cubicBezTo>
                    <a:pt x="2692" y="3692"/>
                    <a:pt x="2858" y="3906"/>
                    <a:pt x="2858" y="4144"/>
                  </a:cubicBezTo>
                  <a:cubicBezTo>
                    <a:pt x="2858" y="4430"/>
                    <a:pt x="2620" y="4668"/>
                    <a:pt x="2335" y="4668"/>
                  </a:cubicBezTo>
                  <a:lnTo>
                    <a:pt x="1811" y="4668"/>
                  </a:lnTo>
                  <a:cubicBezTo>
                    <a:pt x="1715" y="4668"/>
                    <a:pt x="1620" y="4740"/>
                    <a:pt x="1620" y="4859"/>
                  </a:cubicBezTo>
                  <a:cubicBezTo>
                    <a:pt x="1620" y="4954"/>
                    <a:pt x="1715" y="5026"/>
                    <a:pt x="1811" y="5026"/>
                  </a:cubicBezTo>
                  <a:lnTo>
                    <a:pt x="2335" y="5026"/>
                  </a:lnTo>
                  <a:cubicBezTo>
                    <a:pt x="2835" y="5026"/>
                    <a:pt x="3216" y="4645"/>
                    <a:pt x="3216" y="4144"/>
                  </a:cubicBezTo>
                  <a:cubicBezTo>
                    <a:pt x="3216" y="3763"/>
                    <a:pt x="2978" y="3430"/>
                    <a:pt x="2620" y="3311"/>
                  </a:cubicBezTo>
                  <a:cubicBezTo>
                    <a:pt x="2501" y="2882"/>
                    <a:pt x="2120" y="2573"/>
                    <a:pt x="1668" y="2573"/>
                  </a:cubicBezTo>
                  <a:cubicBezTo>
                    <a:pt x="1501" y="2573"/>
                    <a:pt x="1334" y="2620"/>
                    <a:pt x="1215" y="2692"/>
                  </a:cubicBezTo>
                  <a:cubicBezTo>
                    <a:pt x="1049" y="2573"/>
                    <a:pt x="858" y="2501"/>
                    <a:pt x="644" y="2501"/>
                  </a:cubicBezTo>
                  <a:lnTo>
                    <a:pt x="477" y="2501"/>
                  </a:lnTo>
                  <a:cubicBezTo>
                    <a:pt x="668" y="1858"/>
                    <a:pt x="1049" y="1287"/>
                    <a:pt x="1596" y="906"/>
                  </a:cubicBezTo>
                  <a:cubicBezTo>
                    <a:pt x="1930" y="1430"/>
                    <a:pt x="2882" y="1763"/>
                    <a:pt x="4025" y="1763"/>
                  </a:cubicBezTo>
                  <a:cubicBezTo>
                    <a:pt x="5168" y="1763"/>
                    <a:pt x="6145" y="1430"/>
                    <a:pt x="6454" y="906"/>
                  </a:cubicBezTo>
                  <a:close/>
                  <a:moveTo>
                    <a:pt x="3263" y="1"/>
                  </a:moveTo>
                  <a:cubicBezTo>
                    <a:pt x="1477" y="1"/>
                    <a:pt x="1" y="1477"/>
                    <a:pt x="1" y="3263"/>
                  </a:cubicBezTo>
                  <a:lnTo>
                    <a:pt x="1" y="7788"/>
                  </a:lnTo>
                  <a:cubicBezTo>
                    <a:pt x="1" y="9574"/>
                    <a:pt x="1477" y="11051"/>
                    <a:pt x="3263" y="11051"/>
                  </a:cubicBezTo>
                  <a:lnTo>
                    <a:pt x="4787" y="11051"/>
                  </a:lnTo>
                  <a:cubicBezTo>
                    <a:pt x="6573" y="11051"/>
                    <a:pt x="8050" y="9598"/>
                    <a:pt x="8050" y="7788"/>
                  </a:cubicBezTo>
                  <a:lnTo>
                    <a:pt x="8050" y="3263"/>
                  </a:lnTo>
                  <a:cubicBezTo>
                    <a:pt x="8050" y="1501"/>
                    <a:pt x="6597" y="1"/>
                    <a:pt x="47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7"/>
            <p:cNvSpPr/>
            <p:nvPr/>
          </p:nvSpPr>
          <p:spPr>
            <a:xfrm>
              <a:off x="5440756" y="2086752"/>
              <a:ext cx="325627" cy="428719"/>
            </a:xfrm>
            <a:custGeom>
              <a:rect b="b" l="l" r="r" t="t"/>
              <a:pathLst>
                <a:path extrusionOk="0" h="12480" w="9479">
                  <a:moveTo>
                    <a:pt x="3977" y="0"/>
                  </a:moveTo>
                  <a:cubicBezTo>
                    <a:pt x="2977" y="0"/>
                    <a:pt x="2024" y="358"/>
                    <a:pt x="1286" y="1048"/>
                  </a:cubicBezTo>
                  <a:cubicBezTo>
                    <a:pt x="1215" y="1120"/>
                    <a:pt x="1191" y="1239"/>
                    <a:pt x="1262" y="1310"/>
                  </a:cubicBezTo>
                  <a:cubicBezTo>
                    <a:pt x="1298" y="1346"/>
                    <a:pt x="1346" y="1364"/>
                    <a:pt x="1393" y="1364"/>
                  </a:cubicBezTo>
                  <a:cubicBezTo>
                    <a:pt x="1441" y="1364"/>
                    <a:pt x="1489" y="1346"/>
                    <a:pt x="1524" y="1310"/>
                  </a:cubicBezTo>
                  <a:cubicBezTo>
                    <a:pt x="2191" y="691"/>
                    <a:pt x="3072" y="358"/>
                    <a:pt x="3977" y="358"/>
                  </a:cubicBezTo>
                  <a:lnTo>
                    <a:pt x="5501" y="358"/>
                  </a:lnTo>
                  <a:cubicBezTo>
                    <a:pt x="7502" y="358"/>
                    <a:pt x="9121" y="1977"/>
                    <a:pt x="9121" y="3977"/>
                  </a:cubicBezTo>
                  <a:lnTo>
                    <a:pt x="9121" y="8502"/>
                  </a:lnTo>
                  <a:cubicBezTo>
                    <a:pt x="9121" y="10502"/>
                    <a:pt x="7502" y="12122"/>
                    <a:pt x="5501" y="12122"/>
                  </a:cubicBezTo>
                  <a:lnTo>
                    <a:pt x="3977" y="12122"/>
                  </a:lnTo>
                  <a:cubicBezTo>
                    <a:pt x="1977" y="12122"/>
                    <a:pt x="357" y="10502"/>
                    <a:pt x="357" y="8502"/>
                  </a:cubicBezTo>
                  <a:lnTo>
                    <a:pt x="357" y="3977"/>
                  </a:lnTo>
                  <a:cubicBezTo>
                    <a:pt x="357" y="3215"/>
                    <a:pt x="596" y="2453"/>
                    <a:pt x="1072" y="1834"/>
                  </a:cubicBezTo>
                  <a:cubicBezTo>
                    <a:pt x="1120" y="1763"/>
                    <a:pt x="1096" y="1644"/>
                    <a:pt x="1024" y="1572"/>
                  </a:cubicBezTo>
                  <a:cubicBezTo>
                    <a:pt x="995" y="1552"/>
                    <a:pt x="957" y="1541"/>
                    <a:pt x="918" y="1541"/>
                  </a:cubicBezTo>
                  <a:cubicBezTo>
                    <a:pt x="862" y="1541"/>
                    <a:pt x="804" y="1564"/>
                    <a:pt x="762" y="1620"/>
                  </a:cubicBezTo>
                  <a:cubicBezTo>
                    <a:pt x="262" y="2310"/>
                    <a:pt x="0" y="3120"/>
                    <a:pt x="0" y="3977"/>
                  </a:cubicBezTo>
                  <a:lnTo>
                    <a:pt x="0" y="8502"/>
                  </a:lnTo>
                  <a:cubicBezTo>
                    <a:pt x="0" y="10693"/>
                    <a:pt x="1786" y="12479"/>
                    <a:pt x="3977" y="12479"/>
                  </a:cubicBezTo>
                  <a:lnTo>
                    <a:pt x="5501" y="12479"/>
                  </a:lnTo>
                  <a:cubicBezTo>
                    <a:pt x="7692" y="12479"/>
                    <a:pt x="9478" y="10693"/>
                    <a:pt x="9478" y="8502"/>
                  </a:cubicBezTo>
                  <a:lnTo>
                    <a:pt x="9478" y="3977"/>
                  </a:lnTo>
                  <a:cubicBezTo>
                    <a:pt x="9478" y="1786"/>
                    <a:pt x="7692" y="0"/>
                    <a:pt x="5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87"/>
          <p:cNvGrpSpPr/>
          <p:nvPr/>
        </p:nvGrpSpPr>
        <p:grpSpPr>
          <a:xfrm>
            <a:off x="5328483" y="2691422"/>
            <a:ext cx="438838" cy="464858"/>
            <a:chOff x="6761953" y="2720487"/>
            <a:chExt cx="404982" cy="428994"/>
          </a:xfrm>
        </p:grpSpPr>
        <p:sp>
          <p:nvSpPr>
            <p:cNvPr id="912" name="Google Shape;912;p87"/>
            <p:cNvSpPr/>
            <p:nvPr/>
          </p:nvSpPr>
          <p:spPr>
            <a:xfrm>
              <a:off x="7002490" y="2756901"/>
              <a:ext cx="98179" cy="76778"/>
            </a:xfrm>
            <a:custGeom>
              <a:rect b="b" l="l" r="r" t="t"/>
              <a:pathLst>
                <a:path extrusionOk="0" h="2235" w="2858">
                  <a:moveTo>
                    <a:pt x="1845" y="1"/>
                  </a:moveTo>
                  <a:cubicBezTo>
                    <a:pt x="1807" y="1"/>
                    <a:pt x="1768" y="14"/>
                    <a:pt x="1739" y="44"/>
                  </a:cubicBezTo>
                  <a:lnTo>
                    <a:pt x="834" y="758"/>
                  </a:lnTo>
                  <a:lnTo>
                    <a:pt x="238" y="639"/>
                  </a:lnTo>
                  <a:cubicBezTo>
                    <a:pt x="143" y="639"/>
                    <a:pt x="48" y="687"/>
                    <a:pt x="24" y="806"/>
                  </a:cubicBezTo>
                  <a:cubicBezTo>
                    <a:pt x="0" y="901"/>
                    <a:pt x="72" y="996"/>
                    <a:pt x="167" y="1020"/>
                  </a:cubicBezTo>
                  <a:lnTo>
                    <a:pt x="762" y="1116"/>
                  </a:lnTo>
                  <a:lnTo>
                    <a:pt x="1334" y="2140"/>
                  </a:lnTo>
                  <a:cubicBezTo>
                    <a:pt x="1358" y="2187"/>
                    <a:pt x="1429" y="2235"/>
                    <a:pt x="1477" y="2235"/>
                  </a:cubicBezTo>
                  <a:cubicBezTo>
                    <a:pt x="1524" y="2235"/>
                    <a:pt x="1548" y="2211"/>
                    <a:pt x="1572" y="2211"/>
                  </a:cubicBezTo>
                  <a:cubicBezTo>
                    <a:pt x="1667" y="2163"/>
                    <a:pt x="1691" y="2044"/>
                    <a:pt x="1643" y="1949"/>
                  </a:cubicBezTo>
                  <a:lnTo>
                    <a:pt x="1238" y="1211"/>
                  </a:lnTo>
                  <a:lnTo>
                    <a:pt x="2001" y="1378"/>
                  </a:lnTo>
                  <a:lnTo>
                    <a:pt x="2334" y="1806"/>
                  </a:lnTo>
                  <a:cubicBezTo>
                    <a:pt x="2358" y="1878"/>
                    <a:pt x="2405" y="1901"/>
                    <a:pt x="2477" y="1901"/>
                  </a:cubicBezTo>
                  <a:cubicBezTo>
                    <a:pt x="2501" y="1901"/>
                    <a:pt x="2548" y="1878"/>
                    <a:pt x="2572" y="1854"/>
                  </a:cubicBezTo>
                  <a:cubicBezTo>
                    <a:pt x="2667" y="1806"/>
                    <a:pt x="2691" y="1687"/>
                    <a:pt x="2620" y="1616"/>
                  </a:cubicBezTo>
                  <a:lnTo>
                    <a:pt x="2382" y="1258"/>
                  </a:lnTo>
                  <a:lnTo>
                    <a:pt x="2739" y="1020"/>
                  </a:lnTo>
                  <a:cubicBezTo>
                    <a:pt x="2834" y="973"/>
                    <a:pt x="2858" y="854"/>
                    <a:pt x="2786" y="758"/>
                  </a:cubicBezTo>
                  <a:cubicBezTo>
                    <a:pt x="2756" y="712"/>
                    <a:pt x="2695" y="686"/>
                    <a:pt x="2637" y="686"/>
                  </a:cubicBezTo>
                  <a:cubicBezTo>
                    <a:pt x="2605" y="686"/>
                    <a:pt x="2574" y="694"/>
                    <a:pt x="2548" y="711"/>
                  </a:cubicBezTo>
                  <a:lnTo>
                    <a:pt x="2072" y="1020"/>
                  </a:lnTo>
                  <a:lnTo>
                    <a:pt x="1310" y="854"/>
                  </a:lnTo>
                  <a:lnTo>
                    <a:pt x="1953" y="330"/>
                  </a:lnTo>
                  <a:cubicBezTo>
                    <a:pt x="2048" y="258"/>
                    <a:pt x="2048" y="139"/>
                    <a:pt x="1977" y="68"/>
                  </a:cubicBezTo>
                  <a:cubicBezTo>
                    <a:pt x="1949" y="26"/>
                    <a:pt x="1897" y="1"/>
                    <a:pt x="1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7"/>
            <p:cNvSpPr/>
            <p:nvPr/>
          </p:nvSpPr>
          <p:spPr>
            <a:xfrm>
              <a:off x="7049930" y="2850821"/>
              <a:ext cx="20474" cy="46685"/>
            </a:xfrm>
            <a:custGeom>
              <a:rect b="b" l="l" r="r" t="t"/>
              <a:pathLst>
                <a:path extrusionOk="0" h="1359" w="596">
                  <a:moveTo>
                    <a:pt x="429" y="1"/>
                  </a:moveTo>
                  <a:cubicBezTo>
                    <a:pt x="334" y="1"/>
                    <a:pt x="239" y="49"/>
                    <a:pt x="215" y="144"/>
                  </a:cubicBezTo>
                  <a:lnTo>
                    <a:pt x="24" y="1144"/>
                  </a:lnTo>
                  <a:cubicBezTo>
                    <a:pt x="0" y="1239"/>
                    <a:pt x="72" y="1335"/>
                    <a:pt x="167" y="1358"/>
                  </a:cubicBezTo>
                  <a:lnTo>
                    <a:pt x="215" y="1358"/>
                  </a:lnTo>
                  <a:cubicBezTo>
                    <a:pt x="286" y="1358"/>
                    <a:pt x="381" y="1287"/>
                    <a:pt x="381" y="1215"/>
                  </a:cubicBezTo>
                  <a:lnTo>
                    <a:pt x="572" y="215"/>
                  </a:lnTo>
                  <a:cubicBezTo>
                    <a:pt x="596" y="120"/>
                    <a:pt x="548" y="25"/>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7"/>
            <p:cNvSpPr/>
            <p:nvPr/>
          </p:nvSpPr>
          <p:spPr>
            <a:xfrm>
              <a:off x="7072844" y="2855596"/>
              <a:ext cx="20474" cy="45998"/>
            </a:xfrm>
            <a:custGeom>
              <a:rect b="b" l="l" r="r" t="t"/>
              <a:pathLst>
                <a:path extrusionOk="0" h="1339" w="596">
                  <a:moveTo>
                    <a:pt x="391" y="0"/>
                  </a:moveTo>
                  <a:cubicBezTo>
                    <a:pt x="310" y="0"/>
                    <a:pt x="235" y="65"/>
                    <a:pt x="214" y="148"/>
                  </a:cubicBezTo>
                  <a:lnTo>
                    <a:pt x="24" y="1124"/>
                  </a:lnTo>
                  <a:cubicBezTo>
                    <a:pt x="0" y="1219"/>
                    <a:pt x="72" y="1315"/>
                    <a:pt x="167" y="1338"/>
                  </a:cubicBezTo>
                  <a:lnTo>
                    <a:pt x="191" y="1338"/>
                  </a:lnTo>
                  <a:cubicBezTo>
                    <a:pt x="286" y="1338"/>
                    <a:pt x="357" y="1291"/>
                    <a:pt x="381" y="1196"/>
                  </a:cubicBezTo>
                  <a:lnTo>
                    <a:pt x="572" y="219"/>
                  </a:lnTo>
                  <a:cubicBezTo>
                    <a:pt x="596" y="124"/>
                    <a:pt x="524" y="29"/>
                    <a:pt x="429" y="5"/>
                  </a:cubicBezTo>
                  <a:cubicBezTo>
                    <a:pt x="416" y="2"/>
                    <a:pt x="404"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7"/>
            <p:cNvSpPr/>
            <p:nvPr/>
          </p:nvSpPr>
          <p:spPr>
            <a:xfrm>
              <a:off x="7094932" y="2859684"/>
              <a:ext cx="20474" cy="46822"/>
            </a:xfrm>
            <a:custGeom>
              <a:rect b="b" l="l" r="r" t="t"/>
              <a:pathLst>
                <a:path extrusionOk="0" h="1363" w="596">
                  <a:moveTo>
                    <a:pt x="391" y="0"/>
                  </a:moveTo>
                  <a:cubicBezTo>
                    <a:pt x="310" y="0"/>
                    <a:pt x="235" y="65"/>
                    <a:pt x="214" y="148"/>
                  </a:cubicBezTo>
                  <a:lnTo>
                    <a:pt x="24" y="1148"/>
                  </a:lnTo>
                  <a:cubicBezTo>
                    <a:pt x="0" y="1243"/>
                    <a:pt x="72" y="1338"/>
                    <a:pt x="167" y="1362"/>
                  </a:cubicBezTo>
                  <a:lnTo>
                    <a:pt x="214" y="1362"/>
                  </a:lnTo>
                  <a:cubicBezTo>
                    <a:pt x="286" y="1362"/>
                    <a:pt x="381" y="1291"/>
                    <a:pt x="381" y="1219"/>
                  </a:cubicBezTo>
                  <a:lnTo>
                    <a:pt x="572" y="219"/>
                  </a:lnTo>
                  <a:cubicBezTo>
                    <a:pt x="596" y="124"/>
                    <a:pt x="524" y="29"/>
                    <a:pt x="429" y="5"/>
                  </a:cubicBezTo>
                  <a:cubicBezTo>
                    <a:pt x="416" y="2"/>
                    <a:pt x="404" y="0"/>
                    <a:pt x="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7"/>
            <p:cNvSpPr/>
            <p:nvPr/>
          </p:nvSpPr>
          <p:spPr>
            <a:xfrm>
              <a:off x="7049106" y="2958653"/>
              <a:ext cx="34387" cy="117176"/>
            </a:xfrm>
            <a:custGeom>
              <a:rect b="b" l="l" r="r" t="t"/>
              <a:pathLst>
                <a:path extrusionOk="0" h="3411" w="1001">
                  <a:moveTo>
                    <a:pt x="797" y="1"/>
                  </a:moveTo>
                  <a:cubicBezTo>
                    <a:pt x="715" y="1"/>
                    <a:pt x="640" y="66"/>
                    <a:pt x="620" y="148"/>
                  </a:cubicBezTo>
                  <a:lnTo>
                    <a:pt x="24" y="3197"/>
                  </a:lnTo>
                  <a:cubicBezTo>
                    <a:pt x="1" y="3292"/>
                    <a:pt x="72" y="3387"/>
                    <a:pt x="167" y="3411"/>
                  </a:cubicBezTo>
                  <a:lnTo>
                    <a:pt x="215" y="3411"/>
                  </a:lnTo>
                  <a:cubicBezTo>
                    <a:pt x="286" y="3411"/>
                    <a:pt x="358" y="3363"/>
                    <a:pt x="382" y="3268"/>
                  </a:cubicBezTo>
                  <a:lnTo>
                    <a:pt x="977" y="220"/>
                  </a:lnTo>
                  <a:cubicBezTo>
                    <a:pt x="1001" y="124"/>
                    <a:pt x="929" y="29"/>
                    <a:pt x="834" y="5"/>
                  </a:cubicBezTo>
                  <a:cubicBezTo>
                    <a:pt x="822" y="2"/>
                    <a:pt x="809" y="1"/>
                    <a:pt x="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7"/>
            <p:cNvSpPr/>
            <p:nvPr/>
          </p:nvSpPr>
          <p:spPr>
            <a:xfrm>
              <a:off x="6818395" y="2871295"/>
              <a:ext cx="137479" cy="137479"/>
            </a:xfrm>
            <a:custGeom>
              <a:rect b="b" l="l" r="r" t="t"/>
              <a:pathLst>
                <a:path extrusionOk="0" h="4002" w="4002">
                  <a:moveTo>
                    <a:pt x="2001" y="357"/>
                  </a:moveTo>
                  <a:cubicBezTo>
                    <a:pt x="2049" y="357"/>
                    <a:pt x="2168" y="477"/>
                    <a:pt x="2287" y="762"/>
                  </a:cubicBezTo>
                  <a:cubicBezTo>
                    <a:pt x="2335" y="929"/>
                    <a:pt x="2382" y="1096"/>
                    <a:pt x="2406" y="1310"/>
                  </a:cubicBezTo>
                  <a:cubicBezTo>
                    <a:pt x="2263" y="1286"/>
                    <a:pt x="2144" y="1286"/>
                    <a:pt x="2001" y="1286"/>
                  </a:cubicBezTo>
                  <a:cubicBezTo>
                    <a:pt x="1858" y="1286"/>
                    <a:pt x="1715" y="1286"/>
                    <a:pt x="1573" y="1310"/>
                  </a:cubicBezTo>
                  <a:cubicBezTo>
                    <a:pt x="1620" y="1096"/>
                    <a:pt x="1668" y="929"/>
                    <a:pt x="1715" y="762"/>
                  </a:cubicBezTo>
                  <a:cubicBezTo>
                    <a:pt x="1811" y="477"/>
                    <a:pt x="1930" y="357"/>
                    <a:pt x="2001" y="357"/>
                  </a:cubicBezTo>
                  <a:close/>
                  <a:moveTo>
                    <a:pt x="1454" y="453"/>
                  </a:moveTo>
                  <a:lnTo>
                    <a:pt x="1454" y="453"/>
                  </a:lnTo>
                  <a:cubicBezTo>
                    <a:pt x="1334" y="691"/>
                    <a:pt x="1263" y="1000"/>
                    <a:pt x="1215" y="1334"/>
                  </a:cubicBezTo>
                  <a:cubicBezTo>
                    <a:pt x="1001" y="1358"/>
                    <a:pt x="811" y="1405"/>
                    <a:pt x="668" y="1453"/>
                  </a:cubicBezTo>
                  <a:cubicBezTo>
                    <a:pt x="572" y="1477"/>
                    <a:pt x="501" y="1501"/>
                    <a:pt x="430" y="1524"/>
                  </a:cubicBezTo>
                  <a:cubicBezTo>
                    <a:pt x="572" y="1024"/>
                    <a:pt x="953" y="619"/>
                    <a:pt x="1454" y="453"/>
                  </a:cubicBezTo>
                  <a:close/>
                  <a:moveTo>
                    <a:pt x="2549" y="453"/>
                  </a:moveTo>
                  <a:cubicBezTo>
                    <a:pt x="3025" y="619"/>
                    <a:pt x="3406" y="1024"/>
                    <a:pt x="3573" y="1524"/>
                  </a:cubicBezTo>
                  <a:cubicBezTo>
                    <a:pt x="3502" y="1501"/>
                    <a:pt x="3406" y="1477"/>
                    <a:pt x="3335" y="1453"/>
                  </a:cubicBezTo>
                  <a:cubicBezTo>
                    <a:pt x="3168" y="1405"/>
                    <a:pt x="2978" y="1358"/>
                    <a:pt x="2787" y="1334"/>
                  </a:cubicBezTo>
                  <a:cubicBezTo>
                    <a:pt x="2740" y="1000"/>
                    <a:pt x="2668" y="691"/>
                    <a:pt x="2549" y="453"/>
                  </a:cubicBezTo>
                  <a:close/>
                  <a:moveTo>
                    <a:pt x="1168" y="1715"/>
                  </a:moveTo>
                  <a:cubicBezTo>
                    <a:pt x="1168" y="1810"/>
                    <a:pt x="1168" y="1905"/>
                    <a:pt x="1168" y="2001"/>
                  </a:cubicBezTo>
                  <a:cubicBezTo>
                    <a:pt x="1168" y="2096"/>
                    <a:pt x="1168" y="2191"/>
                    <a:pt x="1168" y="2263"/>
                  </a:cubicBezTo>
                  <a:cubicBezTo>
                    <a:pt x="1049" y="2263"/>
                    <a:pt x="930" y="2239"/>
                    <a:pt x="834" y="2191"/>
                  </a:cubicBezTo>
                  <a:cubicBezTo>
                    <a:pt x="501" y="2120"/>
                    <a:pt x="382" y="2025"/>
                    <a:pt x="358" y="2001"/>
                  </a:cubicBezTo>
                  <a:cubicBezTo>
                    <a:pt x="382" y="1953"/>
                    <a:pt x="501" y="1858"/>
                    <a:pt x="834" y="1786"/>
                  </a:cubicBezTo>
                  <a:cubicBezTo>
                    <a:pt x="930" y="1763"/>
                    <a:pt x="1049" y="1739"/>
                    <a:pt x="1168" y="1715"/>
                  </a:cubicBezTo>
                  <a:close/>
                  <a:moveTo>
                    <a:pt x="2811" y="1715"/>
                  </a:moveTo>
                  <a:lnTo>
                    <a:pt x="2811" y="1715"/>
                  </a:lnTo>
                  <a:cubicBezTo>
                    <a:pt x="2930" y="1739"/>
                    <a:pt x="3049" y="1763"/>
                    <a:pt x="3168" y="1786"/>
                  </a:cubicBezTo>
                  <a:cubicBezTo>
                    <a:pt x="3478" y="1858"/>
                    <a:pt x="3597" y="1953"/>
                    <a:pt x="3621" y="2001"/>
                  </a:cubicBezTo>
                  <a:cubicBezTo>
                    <a:pt x="3597" y="2025"/>
                    <a:pt x="3478" y="2120"/>
                    <a:pt x="3168" y="2191"/>
                  </a:cubicBezTo>
                  <a:cubicBezTo>
                    <a:pt x="3049" y="2239"/>
                    <a:pt x="2930" y="2263"/>
                    <a:pt x="2811" y="2263"/>
                  </a:cubicBezTo>
                  <a:cubicBezTo>
                    <a:pt x="2811" y="2191"/>
                    <a:pt x="2835" y="2096"/>
                    <a:pt x="2835" y="2001"/>
                  </a:cubicBezTo>
                  <a:cubicBezTo>
                    <a:pt x="2835" y="1905"/>
                    <a:pt x="2811" y="1810"/>
                    <a:pt x="2811" y="1715"/>
                  </a:cubicBezTo>
                  <a:close/>
                  <a:moveTo>
                    <a:pt x="2001" y="1643"/>
                  </a:moveTo>
                  <a:cubicBezTo>
                    <a:pt x="2144" y="1643"/>
                    <a:pt x="2311" y="1667"/>
                    <a:pt x="2454" y="1667"/>
                  </a:cubicBezTo>
                  <a:cubicBezTo>
                    <a:pt x="2454" y="1786"/>
                    <a:pt x="2454" y="1882"/>
                    <a:pt x="2454" y="2001"/>
                  </a:cubicBezTo>
                  <a:cubicBezTo>
                    <a:pt x="2454" y="2096"/>
                    <a:pt x="2454" y="2215"/>
                    <a:pt x="2454" y="2310"/>
                  </a:cubicBezTo>
                  <a:cubicBezTo>
                    <a:pt x="2311" y="2334"/>
                    <a:pt x="2144" y="2334"/>
                    <a:pt x="2001" y="2334"/>
                  </a:cubicBezTo>
                  <a:cubicBezTo>
                    <a:pt x="1835" y="2334"/>
                    <a:pt x="1692" y="2334"/>
                    <a:pt x="1549" y="2310"/>
                  </a:cubicBezTo>
                  <a:cubicBezTo>
                    <a:pt x="1549" y="2215"/>
                    <a:pt x="1525" y="2096"/>
                    <a:pt x="1525" y="2001"/>
                  </a:cubicBezTo>
                  <a:cubicBezTo>
                    <a:pt x="1525" y="1882"/>
                    <a:pt x="1549" y="1786"/>
                    <a:pt x="1549" y="1667"/>
                  </a:cubicBezTo>
                  <a:cubicBezTo>
                    <a:pt x="1692" y="1667"/>
                    <a:pt x="1835" y="1643"/>
                    <a:pt x="2001" y="1643"/>
                  </a:cubicBezTo>
                  <a:close/>
                  <a:moveTo>
                    <a:pt x="430" y="2453"/>
                  </a:moveTo>
                  <a:lnTo>
                    <a:pt x="430" y="2453"/>
                  </a:lnTo>
                  <a:cubicBezTo>
                    <a:pt x="501" y="2477"/>
                    <a:pt x="572" y="2525"/>
                    <a:pt x="668" y="2548"/>
                  </a:cubicBezTo>
                  <a:cubicBezTo>
                    <a:pt x="834" y="2572"/>
                    <a:pt x="1001" y="2620"/>
                    <a:pt x="1215" y="2644"/>
                  </a:cubicBezTo>
                  <a:cubicBezTo>
                    <a:pt x="1263" y="2977"/>
                    <a:pt x="1334" y="3287"/>
                    <a:pt x="1454" y="3525"/>
                  </a:cubicBezTo>
                  <a:cubicBezTo>
                    <a:pt x="953" y="3358"/>
                    <a:pt x="572" y="2953"/>
                    <a:pt x="430" y="2453"/>
                  </a:cubicBezTo>
                  <a:close/>
                  <a:moveTo>
                    <a:pt x="3573" y="2453"/>
                  </a:moveTo>
                  <a:cubicBezTo>
                    <a:pt x="3406" y="2953"/>
                    <a:pt x="3025" y="3358"/>
                    <a:pt x="2549" y="3525"/>
                  </a:cubicBezTo>
                  <a:cubicBezTo>
                    <a:pt x="2668" y="3287"/>
                    <a:pt x="2740" y="2977"/>
                    <a:pt x="2787" y="2644"/>
                  </a:cubicBezTo>
                  <a:cubicBezTo>
                    <a:pt x="2978" y="2620"/>
                    <a:pt x="3168" y="2572"/>
                    <a:pt x="3335" y="2548"/>
                  </a:cubicBezTo>
                  <a:cubicBezTo>
                    <a:pt x="3406" y="2501"/>
                    <a:pt x="3502" y="2477"/>
                    <a:pt x="3573" y="2453"/>
                  </a:cubicBezTo>
                  <a:close/>
                  <a:moveTo>
                    <a:pt x="2406" y="2691"/>
                  </a:moveTo>
                  <a:cubicBezTo>
                    <a:pt x="2382" y="2882"/>
                    <a:pt x="2335" y="3072"/>
                    <a:pt x="2287" y="3215"/>
                  </a:cubicBezTo>
                  <a:cubicBezTo>
                    <a:pt x="2168" y="3525"/>
                    <a:pt x="2049" y="3620"/>
                    <a:pt x="2001" y="3620"/>
                  </a:cubicBezTo>
                  <a:cubicBezTo>
                    <a:pt x="1930" y="3620"/>
                    <a:pt x="1811" y="3525"/>
                    <a:pt x="1715" y="3215"/>
                  </a:cubicBezTo>
                  <a:cubicBezTo>
                    <a:pt x="1668" y="3072"/>
                    <a:pt x="1620" y="2882"/>
                    <a:pt x="1573" y="2691"/>
                  </a:cubicBezTo>
                  <a:close/>
                  <a:moveTo>
                    <a:pt x="2001" y="0"/>
                  </a:moveTo>
                  <a:cubicBezTo>
                    <a:pt x="882" y="0"/>
                    <a:pt x="1" y="881"/>
                    <a:pt x="1" y="2001"/>
                  </a:cubicBezTo>
                  <a:cubicBezTo>
                    <a:pt x="1" y="3096"/>
                    <a:pt x="882" y="4001"/>
                    <a:pt x="2001" y="4001"/>
                  </a:cubicBezTo>
                  <a:cubicBezTo>
                    <a:pt x="3097" y="4001"/>
                    <a:pt x="4002" y="3096"/>
                    <a:pt x="4002" y="2001"/>
                  </a:cubicBezTo>
                  <a:cubicBezTo>
                    <a:pt x="4002" y="881"/>
                    <a:pt x="3097" y="0"/>
                    <a:pt x="2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7"/>
            <p:cNvSpPr/>
            <p:nvPr/>
          </p:nvSpPr>
          <p:spPr>
            <a:xfrm>
              <a:off x="6820044" y="3018530"/>
              <a:ext cx="133391" cy="48403"/>
            </a:xfrm>
            <a:custGeom>
              <a:rect b="b" l="l" r="r" t="t"/>
              <a:pathLst>
                <a:path extrusionOk="0" h="1409" w="3883">
                  <a:moveTo>
                    <a:pt x="3525" y="382"/>
                  </a:moveTo>
                  <a:lnTo>
                    <a:pt x="3525" y="1049"/>
                  </a:lnTo>
                  <a:lnTo>
                    <a:pt x="382" y="1049"/>
                  </a:lnTo>
                  <a:lnTo>
                    <a:pt x="382" y="382"/>
                  </a:lnTo>
                  <a:close/>
                  <a:moveTo>
                    <a:pt x="382" y="1"/>
                  </a:moveTo>
                  <a:cubicBezTo>
                    <a:pt x="167" y="1"/>
                    <a:pt x="0" y="168"/>
                    <a:pt x="0" y="382"/>
                  </a:cubicBezTo>
                  <a:lnTo>
                    <a:pt x="0" y="1049"/>
                  </a:lnTo>
                  <a:cubicBezTo>
                    <a:pt x="0" y="1263"/>
                    <a:pt x="167" y="1406"/>
                    <a:pt x="382" y="1406"/>
                  </a:cubicBezTo>
                  <a:lnTo>
                    <a:pt x="3525" y="1406"/>
                  </a:lnTo>
                  <a:cubicBezTo>
                    <a:pt x="3537" y="1407"/>
                    <a:pt x="3549" y="1408"/>
                    <a:pt x="3561" y="1408"/>
                  </a:cubicBezTo>
                  <a:cubicBezTo>
                    <a:pt x="3736" y="1408"/>
                    <a:pt x="3882" y="1249"/>
                    <a:pt x="3882" y="1049"/>
                  </a:cubicBezTo>
                  <a:lnTo>
                    <a:pt x="3882" y="382"/>
                  </a:lnTo>
                  <a:cubicBezTo>
                    <a:pt x="3882" y="168"/>
                    <a:pt x="3716" y="1"/>
                    <a:pt x="35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7"/>
            <p:cNvSpPr/>
            <p:nvPr/>
          </p:nvSpPr>
          <p:spPr>
            <a:xfrm>
              <a:off x="6836395" y="3081532"/>
              <a:ext cx="101477" cy="12298"/>
            </a:xfrm>
            <a:custGeom>
              <a:rect b="b" l="l" r="r" t="t"/>
              <a:pathLst>
                <a:path extrusionOk="0" h="358" w="2954">
                  <a:moveTo>
                    <a:pt x="191" y="1"/>
                  </a:moveTo>
                  <a:cubicBezTo>
                    <a:pt x="96" y="1"/>
                    <a:pt x="1" y="72"/>
                    <a:pt x="1" y="191"/>
                  </a:cubicBezTo>
                  <a:cubicBezTo>
                    <a:pt x="1" y="286"/>
                    <a:pt x="96" y="358"/>
                    <a:pt x="191" y="358"/>
                  </a:cubicBezTo>
                  <a:lnTo>
                    <a:pt x="2763" y="358"/>
                  </a:lnTo>
                  <a:cubicBezTo>
                    <a:pt x="2859" y="358"/>
                    <a:pt x="2954" y="286"/>
                    <a:pt x="2954" y="191"/>
                  </a:cubicBezTo>
                  <a:cubicBezTo>
                    <a:pt x="2954" y="72"/>
                    <a:pt x="2859" y="1"/>
                    <a:pt x="2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7"/>
            <p:cNvSpPr/>
            <p:nvPr/>
          </p:nvSpPr>
          <p:spPr>
            <a:xfrm>
              <a:off x="6861782" y="3108533"/>
              <a:ext cx="50739" cy="12298"/>
            </a:xfrm>
            <a:custGeom>
              <a:rect b="b" l="l" r="r" t="t"/>
              <a:pathLst>
                <a:path extrusionOk="0" h="358" w="1477">
                  <a:moveTo>
                    <a:pt x="191" y="0"/>
                  </a:moveTo>
                  <a:cubicBezTo>
                    <a:pt x="71" y="0"/>
                    <a:pt x="0" y="72"/>
                    <a:pt x="0" y="167"/>
                  </a:cubicBezTo>
                  <a:cubicBezTo>
                    <a:pt x="0" y="262"/>
                    <a:pt x="71" y="358"/>
                    <a:pt x="191" y="358"/>
                  </a:cubicBezTo>
                  <a:lnTo>
                    <a:pt x="1286" y="358"/>
                  </a:lnTo>
                  <a:cubicBezTo>
                    <a:pt x="1381" y="358"/>
                    <a:pt x="1477" y="262"/>
                    <a:pt x="1477" y="167"/>
                  </a:cubicBezTo>
                  <a:cubicBezTo>
                    <a:pt x="1477" y="72"/>
                    <a:pt x="1381" y="0"/>
                    <a:pt x="12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7"/>
            <p:cNvSpPr/>
            <p:nvPr/>
          </p:nvSpPr>
          <p:spPr>
            <a:xfrm>
              <a:off x="6761953" y="2720487"/>
              <a:ext cx="404982" cy="428994"/>
            </a:xfrm>
            <a:custGeom>
              <a:rect b="b" l="l" r="r" t="t"/>
              <a:pathLst>
                <a:path extrusionOk="0" h="12488" w="11789">
                  <a:moveTo>
                    <a:pt x="6818" y="0"/>
                  </a:moveTo>
                  <a:cubicBezTo>
                    <a:pt x="6588" y="0"/>
                    <a:pt x="6375" y="160"/>
                    <a:pt x="6311" y="413"/>
                  </a:cubicBezTo>
                  <a:lnTo>
                    <a:pt x="5716" y="3438"/>
                  </a:lnTo>
                  <a:lnTo>
                    <a:pt x="834" y="3438"/>
                  </a:lnTo>
                  <a:cubicBezTo>
                    <a:pt x="382" y="3438"/>
                    <a:pt x="1" y="3819"/>
                    <a:pt x="1" y="4271"/>
                  </a:cubicBezTo>
                  <a:lnTo>
                    <a:pt x="1" y="10320"/>
                  </a:lnTo>
                  <a:cubicBezTo>
                    <a:pt x="1" y="10415"/>
                    <a:pt x="72" y="10511"/>
                    <a:pt x="191" y="10511"/>
                  </a:cubicBezTo>
                  <a:cubicBezTo>
                    <a:pt x="286" y="10511"/>
                    <a:pt x="358" y="10415"/>
                    <a:pt x="358" y="10320"/>
                  </a:cubicBezTo>
                  <a:lnTo>
                    <a:pt x="358" y="4271"/>
                  </a:lnTo>
                  <a:cubicBezTo>
                    <a:pt x="358" y="4009"/>
                    <a:pt x="572" y="3819"/>
                    <a:pt x="834" y="3819"/>
                  </a:cubicBezTo>
                  <a:lnTo>
                    <a:pt x="6907" y="3819"/>
                  </a:lnTo>
                  <a:lnTo>
                    <a:pt x="6907" y="12130"/>
                  </a:lnTo>
                  <a:lnTo>
                    <a:pt x="834" y="12130"/>
                  </a:lnTo>
                  <a:cubicBezTo>
                    <a:pt x="572" y="12130"/>
                    <a:pt x="358" y="11916"/>
                    <a:pt x="358" y="11677"/>
                  </a:cubicBezTo>
                  <a:lnTo>
                    <a:pt x="358" y="11058"/>
                  </a:lnTo>
                  <a:cubicBezTo>
                    <a:pt x="358" y="10963"/>
                    <a:pt x="286" y="10868"/>
                    <a:pt x="191" y="10868"/>
                  </a:cubicBezTo>
                  <a:cubicBezTo>
                    <a:pt x="72" y="10868"/>
                    <a:pt x="1" y="10963"/>
                    <a:pt x="1" y="11058"/>
                  </a:cubicBezTo>
                  <a:lnTo>
                    <a:pt x="1" y="11677"/>
                  </a:lnTo>
                  <a:cubicBezTo>
                    <a:pt x="1" y="12130"/>
                    <a:pt x="382" y="12487"/>
                    <a:pt x="834" y="12487"/>
                  </a:cubicBezTo>
                  <a:lnTo>
                    <a:pt x="7097" y="12487"/>
                  </a:lnTo>
                  <a:cubicBezTo>
                    <a:pt x="7193" y="12487"/>
                    <a:pt x="7288" y="12416"/>
                    <a:pt x="7288" y="12320"/>
                  </a:cubicBezTo>
                  <a:lnTo>
                    <a:pt x="7288" y="12130"/>
                  </a:lnTo>
                  <a:lnTo>
                    <a:pt x="9074" y="12487"/>
                  </a:lnTo>
                  <a:lnTo>
                    <a:pt x="9169" y="12487"/>
                  </a:lnTo>
                  <a:cubicBezTo>
                    <a:pt x="9407" y="12487"/>
                    <a:pt x="9622" y="12320"/>
                    <a:pt x="9669" y="12082"/>
                  </a:cubicBezTo>
                  <a:lnTo>
                    <a:pt x="11741" y="1461"/>
                  </a:lnTo>
                  <a:cubicBezTo>
                    <a:pt x="11789" y="1199"/>
                    <a:pt x="11598" y="913"/>
                    <a:pt x="11336" y="866"/>
                  </a:cubicBezTo>
                  <a:lnTo>
                    <a:pt x="10836" y="770"/>
                  </a:lnTo>
                  <a:cubicBezTo>
                    <a:pt x="10824" y="767"/>
                    <a:pt x="10811" y="766"/>
                    <a:pt x="10799" y="766"/>
                  </a:cubicBezTo>
                  <a:cubicBezTo>
                    <a:pt x="10717" y="766"/>
                    <a:pt x="10643" y="831"/>
                    <a:pt x="10622" y="913"/>
                  </a:cubicBezTo>
                  <a:cubicBezTo>
                    <a:pt x="10598" y="1009"/>
                    <a:pt x="10670" y="1104"/>
                    <a:pt x="10765" y="1128"/>
                  </a:cubicBezTo>
                  <a:lnTo>
                    <a:pt x="11265" y="1223"/>
                  </a:lnTo>
                  <a:cubicBezTo>
                    <a:pt x="11336" y="1247"/>
                    <a:pt x="11384" y="1318"/>
                    <a:pt x="11384" y="1390"/>
                  </a:cubicBezTo>
                  <a:lnTo>
                    <a:pt x="9312" y="12011"/>
                  </a:lnTo>
                  <a:cubicBezTo>
                    <a:pt x="9293" y="12070"/>
                    <a:pt x="9241" y="12112"/>
                    <a:pt x="9183" y="12112"/>
                  </a:cubicBezTo>
                  <a:cubicBezTo>
                    <a:pt x="9171" y="12112"/>
                    <a:pt x="9158" y="12110"/>
                    <a:pt x="9145" y="12106"/>
                  </a:cubicBezTo>
                  <a:lnTo>
                    <a:pt x="7288" y="11749"/>
                  </a:lnTo>
                  <a:lnTo>
                    <a:pt x="7288" y="11130"/>
                  </a:lnTo>
                  <a:lnTo>
                    <a:pt x="7717" y="11225"/>
                  </a:lnTo>
                  <a:cubicBezTo>
                    <a:pt x="7764" y="11225"/>
                    <a:pt x="7812" y="11225"/>
                    <a:pt x="7859" y="11177"/>
                  </a:cubicBezTo>
                  <a:cubicBezTo>
                    <a:pt x="7883" y="11154"/>
                    <a:pt x="7907" y="11106"/>
                    <a:pt x="7931" y="11058"/>
                  </a:cubicBezTo>
                  <a:lnTo>
                    <a:pt x="8645" y="7319"/>
                  </a:lnTo>
                  <a:cubicBezTo>
                    <a:pt x="8669" y="7224"/>
                    <a:pt x="8622" y="7129"/>
                    <a:pt x="8502" y="7105"/>
                  </a:cubicBezTo>
                  <a:cubicBezTo>
                    <a:pt x="8490" y="7102"/>
                    <a:pt x="8477" y="7101"/>
                    <a:pt x="8465" y="7101"/>
                  </a:cubicBezTo>
                  <a:cubicBezTo>
                    <a:pt x="8383" y="7101"/>
                    <a:pt x="8309" y="7165"/>
                    <a:pt x="8288" y="7248"/>
                  </a:cubicBezTo>
                  <a:lnTo>
                    <a:pt x="7597" y="10820"/>
                  </a:lnTo>
                  <a:lnTo>
                    <a:pt x="7288" y="10749"/>
                  </a:lnTo>
                  <a:lnTo>
                    <a:pt x="7288" y="5914"/>
                  </a:lnTo>
                  <a:lnTo>
                    <a:pt x="8502" y="6153"/>
                  </a:lnTo>
                  <a:lnTo>
                    <a:pt x="8431" y="6534"/>
                  </a:lnTo>
                  <a:cubicBezTo>
                    <a:pt x="8407" y="6629"/>
                    <a:pt x="8479" y="6724"/>
                    <a:pt x="8574" y="6748"/>
                  </a:cubicBezTo>
                  <a:lnTo>
                    <a:pt x="8622" y="6748"/>
                  </a:lnTo>
                  <a:cubicBezTo>
                    <a:pt x="8693" y="6748"/>
                    <a:pt x="8788" y="6700"/>
                    <a:pt x="8788" y="6605"/>
                  </a:cubicBezTo>
                  <a:lnTo>
                    <a:pt x="8907" y="6057"/>
                  </a:lnTo>
                  <a:cubicBezTo>
                    <a:pt x="8931" y="5938"/>
                    <a:pt x="8860" y="5843"/>
                    <a:pt x="8764" y="5843"/>
                  </a:cubicBezTo>
                  <a:lnTo>
                    <a:pt x="7288" y="5557"/>
                  </a:lnTo>
                  <a:lnTo>
                    <a:pt x="7288" y="3628"/>
                  </a:lnTo>
                  <a:cubicBezTo>
                    <a:pt x="7288" y="3533"/>
                    <a:pt x="7193" y="3438"/>
                    <a:pt x="7097" y="3438"/>
                  </a:cubicBezTo>
                  <a:lnTo>
                    <a:pt x="6097" y="3438"/>
                  </a:lnTo>
                  <a:lnTo>
                    <a:pt x="6669" y="485"/>
                  </a:lnTo>
                  <a:cubicBezTo>
                    <a:pt x="6688" y="406"/>
                    <a:pt x="6741" y="360"/>
                    <a:pt x="6799" y="360"/>
                  </a:cubicBezTo>
                  <a:cubicBezTo>
                    <a:pt x="6811" y="360"/>
                    <a:pt x="6823" y="362"/>
                    <a:pt x="6835" y="366"/>
                  </a:cubicBezTo>
                  <a:lnTo>
                    <a:pt x="10050" y="985"/>
                  </a:lnTo>
                  <a:cubicBezTo>
                    <a:pt x="10063" y="988"/>
                    <a:pt x="10075" y="989"/>
                    <a:pt x="10088" y="989"/>
                  </a:cubicBezTo>
                  <a:cubicBezTo>
                    <a:pt x="10169" y="989"/>
                    <a:pt x="10244" y="925"/>
                    <a:pt x="10265" y="842"/>
                  </a:cubicBezTo>
                  <a:cubicBezTo>
                    <a:pt x="10289" y="747"/>
                    <a:pt x="10217" y="651"/>
                    <a:pt x="10122" y="628"/>
                  </a:cubicBezTo>
                  <a:lnTo>
                    <a:pt x="6907" y="8"/>
                  </a:lnTo>
                  <a:cubicBezTo>
                    <a:pt x="6877" y="3"/>
                    <a:pt x="6847" y="0"/>
                    <a:pt x="68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87"/>
          <p:cNvGrpSpPr/>
          <p:nvPr/>
        </p:nvGrpSpPr>
        <p:grpSpPr>
          <a:xfrm>
            <a:off x="1412369" y="2691571"/>
            <a:ext cx="464560" cy="464560"/>
            <a:chOff x="7413964" y="2720762"/>
            <a:chExt cx="428719" cy="428719"/>
          </a:xfrm>
        </p:grpSpPr>
        <p:sp>
          <p:nvSpPr>
            <p:cNvPr id="923" name="Google Shape;923;p87"/>
            <p:cNvSpPr/>
            <p:nvPr/>
          </p:nvSpPr>
          <p:spPr>
            <a:xfrm>
              <a:off x="7536671" y="3033267"/>
              <a:ext cx="12333" cy="18035"/>
            </a:xfrm>
            <a:custGeom>
              <a:rect b="b" l="l" r="r" t="t"/>
              <a:pathLst>
                <a:path extrusionOk="0" h="525" w="359">
                  <a:moveTo>
                    <a:pt x="191" y="1"/>
                  </a:moveTo>
                  <a:cubicBezTo>
                    <a:pt x="72" y="1"/>
                    <a:pt x="1" y="96"/>
                    <a:pt x="1" y="191"/>
                  </a:cubicBezTo>
                  <a:lnTo>
                    <a:pt x="1" y="334"/>
                  </a:lnTo>
                  <a:cubicBezTo>
                    <a:pt x="1" y="429"/>
                    <a:pt x="72" y="524"/>
                    <a:pt x="191" y="524"/>
                  </a:cubicBezTo>
                  <a:cubicBezTo>
                    <a:pt x="287" y="524"/>
                    <a:pt x="358" y="429"/>
                    <a:pt x="358" y="334"/>
                  </a:cubicBezTo>
                  <a:lnTo>
                    <a:pt x="358" y="191"/>
                  </a:lnTo>
                  <a:cubicBezTo>
                    <a:pt x="358" y="96"/>
                    <a:pt x="287"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7"/>
            <p:cNvSpPr/>
            <p:nvPr/>
          </p:nvSpPr>
          <p:spPr>
            <a:xfrm>
              <a:off x="7565321" y="3033267"/>
              <a:ext cx="12298" cy="18035"/>
            </a:xfrm>
            <a:custGeom>
              <a:rect b="b" l="l" r="r" t="t"/>
              <a:pathLst>
                <a:path extrusionOk="0" h="525" w="358">
                  <a:moveTo>
                    <a:pt x="167" y="1"/>
                  </a:moveTo>
                  <a:cubicBezTo>
                    <a:pt x="72" y="1"/>
                    <a:pt x="0" y="96"/>
                    <a:pt x="0" y="191"/>
                  </a:cubicBezTo>
                  <a:lnTo>
                    <a:pt x="0" y="334"/>
                  </a:lnTo>
                  <a:cubicBezTo>
                    <a:pt x="0" y="429"/>
                    <a:pt x="72" y="524"/>
                    <a:pt x="167" y="524"/>
                  </a:cubicBezTo>
                  <a:cubicBezTo>
                    <a:pt x="286" y="524"/>
                    <a:pt x="358" y="429"/>
                    <a:pt x="358" y="334"/>
                  </a:cubicBezTo>
                  <a:lnTo>
                    <a:pt x="358" y="191"/>
                  </a:lnTo>
                  <a:cubicBezTo>
                    <a:pt x="358" y="96"/>
                    <a:pt x="28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7"/>
            <p:cNvSpPr/>
            <p:nvPr/>
          </p:nvSpPr>
          <p:spPr>
            <a:xfrm>
              <a:off x="7593937" y="3033267"/>
              <a:ext cx="12333" cy="18035"/>
            </a:xfrm>
            <a:custGeom>
              <a:rect b="b" l="l" r="r" t="t"/>
              <a:pathLst>
                <a:path extrusionOk="0" h="525" w="359">
                  <a:moveTo>
                    <a:pt x="168" y="1"/>
                  </a:moveTo>
                  <a:cubicBezTo>
                    <a:pt x="72" y="1"/>
                    <a:pt x="1" y="96"/>
                    <a:pt x="1" y="191"/>
                  </a:cubicBezTo>
                  <a:lnTo>
                    <a:pt x="1" y="334"/>
                  </a:lnTo>
                  <a:cubicBezTo>
                    <a:pt x="1" y="429"/>
                    <a:pt x="72" y="524"/>
                    <a:pt x="168" y="524"/>
                  </a:cubicBezTo>
                  <a:cubicBezTo>
                    <a:pt x="263" y="524"/>
                    <a:pt x="358" y="429"/>
                    <a:pt x="358" y="334"/>
                  </a:cubicBezTo>
                  <a:lnTo>
                    <a:pt x="358" y="191"/>
                  </a:lnTo>
                  <a:cubicBezTo>
                    <a:pt x="358" y="96"/>
                    <a:pt x="263" y="1"/>
                    <a:pt x="1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7"/>
            <p:cNvSpPr/>
            <p:nvPr/>
          </p:nvSpPr>
          <p:spPr>
            <a:xfrm>
              <a:off x="7621762" y="3033267"/>
              <a:ext cx="13123" cy="18035"/>
            </a:xfrm>
            <a:custGeom>
              <a:rect b="b" l="l" r="r" t="t"/>
              <a:pathLst>
                <a:path extrusionOk="0" h="525" w="382">
                  <a:moveTo>
                    <a:pt x="191" y="1"/>
                  </a:moveTo>
                  <a:cubicBezTo>
                    <a:pt x="96" y="1"/>
                    <a:pt x="1" y="96"/>
                    <a:pt x="1" y="191"/>
                  </a:cubicBezTo>
                  <a:lnTo>
                    <a:pt x="1" y="334"/>
                  </a:lnTo>
                  <a:cubicBezTo>
                    <a:pt x="1" y="429"/>
                    <a:pt x="96" y="524"/>
                    <a:pt x="191" y="524"/>
                  </a:cubicBezTo>
                  <a:cubicBezTo>
                    <a:pt x="286" y="524"/>
                    <a:pt x="382" y="429"/>
                    <a:pt x="382" y="334"/>
                  </a:cubicBezTo>
                  <a:lnTo>
                    <a:pt x="382" y="191"/>
                  </a:lnTo>
                  <a:cubicBezTo>
                    <a:pt x="382"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7"/>
            <p:cNvSpPr/>
            <p:nvPr/>
          </p:nvSpPr>
          <p:spPr>
            <a:xfrm>
              <a:off x="7650412" y="3033267"/>
              <a:ext cx="12298" cy="18035"/>
            </a:xfrm>
            <a:custGeom>
              <a:rect b="b" l="l" r="r" t="t"/>
              <a:pathLst>
                <a:path extrusionOk="0" h="525" w="358">
                  <a:moveTo>
                    <a:pt x="191" y="1"/>
                  </a:moveTo>
                  <a:cubicBezTo>
                    <a:pt x="95" y="1"/>
                    <a:pt x="0" y="96"/>
                    <a:pt x="0" y="191"/>
                  </a:cubicBezTo>
                  <a:lnTo>
                    <a:pt x="0" y="334"/>
                  </a:lnTo>
                  <a:cubicBezTo>
                    <a:pt x="0" y="429"/>
                    <a:pt x="95" y="524"/>
                    <a:pt x="191" y="524"/>
                  </a:cubicBezTo>
                  <a:cubicBezTo>
                    <a:pt x="286" y="524"/>
                    <a:pt x="357" y="429"/>
                    <a:pt x="357" y="334"/>
                  </a:cubicBezTo>
                  <a:lnTo>
                    <a:pt x="357" y="191"/>
                  </a:lnTo>
                  <a:cubicBezTo>
                    <a:pt x="357"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7"/>
            <p:cNvSpPr/>
            <p:nvPr/>
          </p:nvSpPr>
          <p:spPr>
            <a:xfrm>
              <a:off x="7679028" y="3033267"/>
              <a:ext cx="12298" cy="18035"/>
            </a:xfrm>
            <a:custGeom>
              <a:rect b="b" l="l" r="r" t="t"/>
              <a:pathLst>
                <a:path extrusionOk="0" h="525" w="358">
                  <a:moveTo>
                    <a:pt x="191" y="1"/>
                  </a:moveTo>
                  <a:cubicBezTo>
                    <a:pt x="72" y="1"/>
                    <a:pt x="1" y="96"/>
                    <a:pt x="1" y="191"/>
                  </a:cubicBezTo>
                  <a:lnTo>
                    <a:pt x="1" y="334"/>
                  </a:lnTo>
                  <a:cubicBezTo>
                    <a:pt x="1" y="429"/>
                    <a:pt x="72" y="524"/>
                    <a:pt x="191" y="524"/>
                  </a:cubicBezTo>
                  <a:cubicBezTo>
                    <a:pt x="286" y="524"/>
                    <a:pt x="358" y="429"/>
                    <a:pt x="358" y="334"/>
                  </a:cubicBezTo>
                  <a:lnTo>
                    <a:pt x="358" y="191"/>
                  </a:lnTo>
                  <a:cubicBezTo>
                    <a:pt x="358" y="96"/>
                    <a:pt x="286"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7"/>
            <p:cNvSpPr/>
            <p:nvPr/>
          </p:nvSpPr>
          <p:spPr>
            <a:xfrm>
              <a:off x="7707678" y="3033267"/>
              <a:ext cx="12298" cy="18035"/>
            </a:xfrm>
            <a:custGeom>
              <a:rect b="b" l="l" r="r" t="t"/>
              <a:pathLst>
                <a:path extrusionOk="0" h="525" w="358">
                  <a:moveTo>
                    <a:pt x="167" y="1"/>
                  </a:moveTo>
                  <a:cubicBezTo>
                    <a:pt x="72" y="1"/>
                    <a:pt x="0" y="96"/>
                    <a:pt x="0" y="191"/>
                  </a:cubicBezTo>
                  <a:lnTo>
                    <a:pt x="0" y="334"/>
                  </a:lnTo>
                  <a:cubicBezTo>
                    <a:pt x="0" y="429"/>
                    <a:pt x="72" y="524"/>
                    <a:pt x="167" y="524"/>
                  </a:cubicBezTo>
                  <a:cubicBezTo>
                    <a:pt x="286" y="524"/>
                    <a:pt x="357" y="429"/>
                    <a:pt x="357" y="334"/>
                  </a:cubicBezTo>
                  <a:lnTo>
                    <a:pt x="357" y="191"/>
                  </a:lnTo>
                  <a:cubicBezTo>
                    <a:pt x="357" y="96"/>
                    <a:pt x="28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7"/>
            <p:cNvSpPr/>
            <p:nvPr/>
          </p:nvSpPr>
          <p:spPr>
            <a:xfrm>
              <a:off x="7536671" y="3061092"/>
              <a:ext cx="12333" cy="17211"/>
            </a:xfrm>
            <a:custGeom>
              <a:rect b="b" l="l" r="r" t="t"/>
              <a:pathLst>
                <a:path extrusionOk="0" h="501" w="359">
                  <a:moveTo>
                    <a:pt x="191" y="0"/>
                  </a:moveTo>
                  <a:cubicBezTo>
                    <a:pt x="72" y="0"/>
                    <a:pt x="1" y="72"/>
                    <a:pt x="1" y="191"/>
                  </a:cubicBezTo>
                  <a:lnTo>
                    <a:pt x="1" y="334"/>
                  </a:lnTo>
                  <a:cubicBezTo>
                    <a:pt x="1" y="429"/>
                    <a:pt x="72" y="500"/>
                    <a:pt x="191" y="500"/>
                  </a:cubicBezTo>
                  <a:cubicBezTo>
                    <a:pt x="287" y="500"/>
                    <a:pt x="358" y="429"/>
                    <a:pt x="358" y="334"/>
                  </a:cubicBezTo>
                  <a:lnTo>
                    <a:pt x="358" y="191"/>
                  </a:lnTo>
                  <a:cubicBezTo>
                    <a:pt x="358" y="72"/>
                    <a:pt x="287"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7"/>
            <p:cNvSpPr/>
            <p:nvPr/>
          </p:nvSpPr>
          <p:spPr>
            <a:xfrm>
              <a:off x="7565321" y="3061092"/>
              <a:ext cx="12298" cy="17211"/>
            </a:xfrm>
            <a:custGeom>
              <a:rect b="b" l="l" r="r" t="t"/>
              <a:pathLst>
                <a:path extrusionOk="0" h="501" w="358">
                  <a:moveTo>
                    <a:pt x="167" y="0"/>
                  </a:moveTo>
                  <a:cubicBezTo>
                    <a:pt x="72" y="0"/>
                    <a:pt x="0" y="72"/>
                    <a:pt x="0" y="191"/>
                  </a:cubicBezTo>
                  <a:lnTo>
                    <a:pt x="0" y="334"/>
                  </a:lnTo>
                  <a:cubicBezTo>
                    <a:pt x="0" y="429"/>
                    <a:pt x="72" y="500"/>
                    <a:pt x="167" y="500"/>
                  </a:cubicBezTo>
                  <a:cubicBezTo>
                    <a:pt x="286" y="500"/>
                    <a:pt x="358" y="429"/>
                    <a:pt x="358" y="334"/>
                  </a:cubicBezTo>
                  <a:lnTo>
                    <a:pt x="358" y="191"/>
                  </a:lnTo>
                  <a:cubicBezTo>
                    <a:pt x="358" y="72"/>
                    <a:pt x="28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7"/>
            <p:cNvSpPr/>
            <p:nvPr/>
          </p:nvSpPr>
          <p:spPr>
            <a:xfrm>
              <a:off x="7593937" y="3061092"/>
              <a:ext cx="12333" cy="17211"/>
            </a:xfrm>
            <a:custGeom>
              <a:rect b="b" l="l" r="r" t="t"/>
              <a:pathLst>
                <a:path extrusionOk="0" h="501" w="359">
                  <a:moveTo>
                    <a:pt x="168" y="0"/>
                  </a:moveTo>
                  <a:cubicBezTo>
                    <a:pt x="72" y="0"/>
                    <a:pt x="1" y="72"/>
                    <a:pt x="1" y="191"/>
                  </a:cubicBezTo>
                  <a:lnTo>
                    <a:pt x="1" y="334"/>
                  </a:lnTo>
                  <a:cubicBezTo>
                    <a:pt x="1" y="429"/>
                    <a:pt x="72" y="500"/>
                    <a:pt x="168" y="500"/>
                  </a:cubicBezTo>
                  <a:cubicBezTo>
                    <a:pt x="263" y="500"/>
                    <a:pt x="358" y="429"/>
                    <a:pt x="358" y="334"/>
                  </a:cubicBezTo>
                  <a:lnTo>
                    <a:pt x="358" y="191"/>
                  </a:lnTo>
                  <a:cubicBezTo>
                    <a:pt x="358" y="72"/>
                    <a:pt x="263"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7"/>
            <p:cNvSpPr/>
            <p:nvPr/>
          </p:nvSpPr>
          <p:spPr>
            <a:xfrm>
              <a:off x="7621762" y="3061092"/>
              <a:ext cx="13123" cy="17211"/>
            </a:xfrm>
            <a:custGeom>
              <a:rect b="b" l="l" r="r" t="t"/>
              <a:pathLst>
                <a:path extrusionOk="0" h="501" w="382">
                  <a:moveTo>
                    <a:pt x="191" y="0"/>
                  </a:moveTo>
                  <a:cubicBezTo>
                    <a:pt x="96" y="0"/>
                    <a:pt x="1" y="72"/>
                    <a:pt x="1" y="191"/>
                  </a:cubicBezTo>
                  <a:lnTo>
                    <a:pt x="1" y="334"/>
                  </a:lnTo>
                  <a:cubicBezTo>
                    <a:pt x="1" y="429"/>
                    <a:pt x="96" y="500"/>
                    <a:pt x="191" y="500"/>
                  </a:cubicBezTo>
                  <a:cubicBezTo>
                    <a:pt x="286" y="500"/>
                    <a:pt x="382" y="429"/>
                    <a:pt x="382" y="334"/>
                  </a:cubicBezTo>
                  <a:lnTo>
                    <a:pt x="382" y="191"/>
                  </a:lnTo>
                  <a:cubicBezTo>
                    <a:pt x="382"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7"/>
            <p:cNvSpPr/>
            <p:nvPr/>
          </p:nvSpPr>
          <p:spPr>
            <a:xfrm>
              <a:off x="7650412" y="3061092"/>
              <a:ext cx="12298" cy="17211"/>
            </a:xfrm>
            <a:custGeom>
              <a:rect b="b" l="l" r="r" t="t"/>
              <a:pathLst>
                <a:path extrusionOk="0" h="501" w="358">
                  <a:moveTo>
                    <a:pt x="191" y="0"/>
                  </a:moveTo>
                  <a:cubicBezTo>
                    <a:pt x="95" y="0"/>
                    <a:pt x="0" y="72"/>
                    <a:pt x="0" y="191"/>
                  </a:cubicBezTo>
                  <a:lnTo>
                    <a:pt x="0" y="334"/>
                  </a:lnTo>
                  <a:cubicBezTo>
                    <a:pt x="0" y="429"/>
                    <a:pt x="95" y="500"/>
                    <a:pt x="191" y="500"/>
                  </a:cubicBezTo>
                  <a:cubicBezTo>
                    <a:pt x="286" y="500"/>
                    <a:pt x="357" y="429"/>
                    <a:pt x="357" y="334"/>
                  </a:cubicBezTo>
                  <a:lnTo>
                    <a:pt x="357" y="191"/>
                  </a:lnTo>
                  <a:cubicBezTo>
                    <a:pt x="357"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7"/>
            <p:cNvSpPr/>
            <p:nvPr/>
          </p:nvSpPr>
          <p:spPr>
            <a:xfrm>
              <a:off x="7679028" y="3061092"/>
              <a:ext cx="12298" cy="17211"/>
            </a:xfrm>
            <a:custGeom>
              <a:rect b="b" l="l" r="r" t="t"/>
              <a:pathLst>
                <a:path extrusionOk="0" h="501" w="358">
                  <a:moveTo>
                    <a:pt x="191" y="0"/>
                  </a:moveTo>
                  <a:cubicBezTo>
                    <a:pt x="72" y="0"/>
                    <a:pt x="1" y="72"/>
                    <a:pt x="1" y="191"/>
                  </a:cubicBezTo>
                  <a:lnTo>
                    <a:pt x="1" y="334"/>
                  </a:lnTo>
                  <a:cubicBezTo>
                    <a:pt x="1" y="429"/>
                    <a:pt x="72" y="500"/>
                    <a:pt x="191" y="500"/>
                  </a:cubicBezTo>
                  <a:cubicBezTo>
                    <a:pt x="286" y="500"/>
                    <a:pt x="358" y="429"/>
                    <a:pt x="358" y="334"/>
                  </a:cubicBezTo>
                  <a:lnTo>
                    <a:pt x="358" y="191"/>
                  </a:lnTo>
                  <a:cubicBezTo>
                    <a:pt x="358"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7"/>
            <p:cNvSpPr/>
            <p:nvPr/>
          </p:nvSpPr>
          <p:spPr>
            <a:xfrm>
              <a:off x="7707678" y="3061092"/>
              <a:ext cx="12298" cy="17211"/>
            </a:xfrm>
            <a:custGeom>
              <a:rect b="b" l="l" r="r" t="t"/>
              <a:pathLst>
                <a:path extrusionOk="0" h="501" w="358">
                  <a:moveTo>
                    <a:pt x="167" y="0"/>
                  </a:moveTo>
                  <a:cubicBezTo>
                    <a:pt x="72" y="0"/>
                    <a:pt x="0" y="72"/>
                    <a:pt x="0" y="191"/>
                  </a:cubicBezTo>
                  <a:lnTo>
                    <a:pt x="0" y="334"/>
                  </a:lnTo>
                  <a:cubicBezTo>
                    <a:pt x="0" y="429"/>
                    <a:pt x="72" y="500"/>
                    <a:pt x="167" y="500"/>
                  </a:cubicBezTo>
                  <a:cubicBezTo>
                    <a:pt x="286" y="500"/>
                    <a:pt x="357" y="429"/>
                    <a:pt x="357" y="334"/>
                  </a:cubicBezTo>
                  <a:lnTo>
                    <a:pt x="357" y="191"/>
                  </a:lnTo>
                  <a:cubicBezTo>
                    <a:pt x="357" y="72"/>
                    <a:pt x="286" y="0"/>
                    <a:pt x="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7"/>
            <p:cNvSpPr/>
            <p:nvPr/>
          </p:nvSpPr>
          <p:spPr>
            <a:xfrm>
              <a:off x="7453229" y="3104445"/>
              <a:ext cx="12333" cy="18035"/>
            </a:xfrm>
            <a:custGeom>
              <a:rect b="b" l="l" r="r" t="t"/>
              <a:pathLst>
                <a:path extrusionOk="0" h="525" w="359">
                  <a:moveTo>
                    <a:pt x="168" y="0"/>
                  </a:moveTo>
                  <a:cubicBezTo>
                    <a:pt x="72" y="0"/>
                    <a:pt x="1" y="96"/>
                    <a:pt x="1" y="191"/>
                  </a:cubicBezTo>
                  <a:lnTo>
                    <a:pt x="1" y="334"/>
                  </a:lnTo>
                  <a:cubicBezTo>
                    <a:pt x="1" y="429"/>
                    <a:pt x="72" y="524"/>
                    <a:pt x="168" y="524"/>
                  </a:cubicBezTo>
                  <a:cubicBezTo>
                    <a:pt x="287" y="524"/>
                    <a:pt x="358" y="429"/>
                    <a:pt x="358" y="334"/>
                  </a:cubicBezTo>
                  <a:lnTo>
                    <a:pt x="358" y="191"/>
                  </a:lnTo>
                  <a:cubicBezTo>
                    <a:pt x="358" y="96"/>
                    <a:pt x="287" y="0"/>
                    <a:pt x="1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7"/>
            <p:cNvSpPr/>
            <p:nvPr/>
          </p:nvSpPr>
          <p:spPr>
            <a:xfrm>
              <a:off x="7478615" y="3104445"/>
              <a:ext cx="13123" cy="18035"/>
            </a:xfrm>
            <a:custGeom>
              <a:rect b="b" l="l" r="r" t="t"/>
              <a:pathLst>
                <a:path extrusionOk="0" h="525" w="382">
                  <a:moveTo>
                    <a:pt x="191" y="0"/>
                  </a:moveTo>
                  <a:cubicBezTo>
                    <a:pt x="95" y="0"/>
                    <a:pt x="0" y="96"/>
                    <a:pt x="0" y="191"/>
                  </a:cubicBezTo>
                  <a:lnTo>
                    <a:pt x="0" y="334"/>
                  </a:lnTo>
                  <a:cubicBezTo>
                    <a:pt x="0" y="429"/>
                    <a:pt x="95" y="524"/>
                    <a:pt x="191" y="524"/>
                  </a:cubicBezTo>
                  <a:cubicBezTo>
                    <a:pt x="286" y="524"/>
                    <a:pt x="381" y="429"/>
                    <a:pt x="381" y="334"/>
                  </a:cubicBezTo>
                  <a:lnTo>
                    <a:pt x="381" y="191"/>
                  </a:lnTo>
                  <a:cubicBezTo>
                    <a:pt x="381"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7"/>
            <p:cNvSpPr/>
            <p:nvPr/>
          </p:nvSpPr>
          <p:spPr>
            <a:xfrm>
              <a:off x="7764943" y="3104445"/>
              <a:ext cx="13123" cy="18035"/>
            </a:xfrm>
            <a:custGeom>
              <a:rect b="b" l="l" r="r" t="t"/>
              <a:pathLst>
                <a:path extrusionOk="0" h="525" w="382">
                  <a:moveTo>
                    <a:pt x="191" y="0"/>
                  </a:moveTo>
                  <a:cubicBezTo>
                    <a:pt x="95" y="0"/>
                    <a:pt x="0" y="96"/>
                    <a:pt x="0" y="191"/>
                  </a:cubicBezTo>
                  <a:lnTo>
                    <a:pt x="0" y="334"/>
                  </a:lnTo>
                  <a:cubicBezTo>
                    <a:pt x="0" y="429"/>
                    <a:pt x="95" y="524"/>
                    <a:pt x="191" y="524"/>
                  </a:cubicBezTo>
                  <a:cubicBezTo>
                    <a:pt x="286" y="524"/>
                    <a:pt x="381" y="429"/>
                    <a:pt x="381" y="334"/>
                  </a:cubicBezTo>
                  <a:lnTo>
                    <a:pt x="381" y="191"/>
                  </a:lnTo>
                  <a:cubicBezTo>
                    <a:pt x="381"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7"/>
            <p:cNvSpPr/>
            <p:nvPr/>
          </p:nvSpPr>
          <p:spPr>
            <a:xfrm>
              <a:off x="7791120" y="3104445"/>
              <a:ext cx="12298" cy="18035"/>
            </a:xfrm>
            <a:custGeom>
              <a:rect b="b" l="l" r="r" t="t"/>
              <a:pathLst>
                <a:path extrusionOk="0" h="525" w="358">
                  <a:moveTo>
                    <a:pt x="191" y="0"/>
                  </a:moveTo>
                  <a:cubicBezTo>
                    <a:pt x="72" y="0"/>
                    <a:pt x="0" y="96"/>
                    <a:pt x="0" y="191"/>
                  </a:cubicBezTo>
                  <a:lnTo>
                    <a:pt x="0" y="334"/>
                  </a:lnTo>
                  <a:cubicBezTo>
                    <a:pt x="0" y="429"/>
                    <a:pt x="72" y="524"/>
                    <a:pt x="191" y="524"/>
                  </a:cubicBezTo>
                  <a:cubicBezTo>
                    <a:pt x="286" y="524"/>
                    <a:pt x="357" y="429"/>
                    <a:pt x="357" y="334"/>
                  </a:cubicBezTo>
                  <a:lnTo>
                    <a:pt x="357" y="191"/>
                  </a:lnTo>
                  <a:cubicBezTo>
                    <a:pt x="357" y="96"/>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7"/>
            <p:cNvSpPr/>
            <p:nvPr/>
          </p:nvSpPr>
          <p:spPr>
            <a:xfrm>
              <a:off x="7764943" y="3082357"/>
              <a:ext cx="13123" cy="17211"/>
            </a:xfrm>
            <a:custGeom>
              <a:rect b="b" l="l" r="r" t="t"/>
              <a:pathLst>
                <a:path extrusionOk="0" h="501" w="382">
                  <a:moveTo>
                    <a:pt x="191" y="0"/>
                  </a:moveTo>
                  <a:cubicBezTo>
                    <a:pt x="95" y="0"/>
                    <a:pt x="0" y="72"/>
                    <a:pt x="0" y="167"/>
                  </a:cubicBezTo>
                  <a:lnTo>
                    <a:pt x="0" y="310"/>
                  </a:lnTo>
                  <a:cubicBezTo>
                    <a:pt x="0" y="429"/>
                    <a:pt x="95" y="500"/>
                    <a:pt x="191" y="500"/>
                  </a:cubicBezTo>
                  <a:cubicBezTo>
                    <a:pt x="286" y="500"/>
                    <a:pt x="381" y="429"/>
                    <a:pt x="381" y="310"/>
                  </a:cubicBezTo>
                  <a:lnTo>
                    <a:pt x="381" y="167"/>
                  </a:lnTo>
                  <a:cubicBezTo>
                    <a:pt x="381"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7"/>
            <p:cNvSpPr/>
            <p:nvPr/>
          </p:nvSpPr>
          <p:spPr>
            <a:xfrm>
              <a:off x="7791120" y="3082357"/>
              <a:ext cx="12298" cy="17211"/>
            </a:xfrm>
            <a:custGeom>
              <a:rect b="b" l="l" r="r" t="t"/>
              <a:pathLst>
                <a:path extrusionOk="0" h="501" w="358">
                  <a:moveTo>
                    <a:pt x="191" y="0"/>
                  </a:moveTo>
                  <a:cubicBezTo>
                    <a:pt x="72" y="0"/>
                    <a:pt x="0" y="72"/>
                    <a:pt x="0" y="167"/>
                  </a:cubicBezTo>
                  <a:lnTo>
                    <a:pt x="0" y="310"/>
                  </a:lnTo>
                  <a:cubicBezTo>
                    <a:pt x="0" y="429"/>
                    <a:pt x="72" y="500"/>
                    <a:pt x="191" y="500"/>
                  </a:cubicBezTo>
                  <a:cubicBezTo>
                    <a:pt x="286" y="500"/>
                    <a:pt x="357" y="429"/>
                    <a:pt x="357" y="310"/>
                  </a:cubicBezTo>
                  <a:lnTo>
                    <a:pt x="357" y="167"/>
                  </a:lnTo>
                  <a:cubicBezTo>
                    <a:pt x="357" y="72"/>
                    <a:pt x="286" y="0"/>
                    <a:pt x="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7"/>
            <p:cNvSpPr/>
            <p:nvPr/>
          </p:nvSpPr>
          <p:spPr>
            <a:xfrm>
              <a:off x="7413964" y="2720762"/>
              <a:ext cx="428719" cy="428719"/>
            </a:xfrm>
            <a:custGeom>
              <a:rect b="b" l="l" r="r" t="t"/>
              <a:pathLst>
                <a:path extrusionOk="0" h="12480" w="12480">
                  <a:moveTo>
                    <a:pt x="10027" y="1667"/>
                  </a:moveTo>
                  <a:lnTo>
                    <a:pt x="10027" y="1929"/>
                  </a:lnTo>
                  <a:lnTo>
                    <a:pt x="9193" y="1929"/>
                  </a:lnTo>
                  <a:lnTo>
                    <a:pt x="9193" y="1667"/>
                  </a:lnTo>
                  <a:close/>
                  <a:moveTo>
                    <a:pt x="9026" y="2287"/>
                  </a:moveTo>
                  <a:lnTo>
                    <a:pt x="8836" y="2787"/>
                  </a:lnTo>
                  <a:cubicBezTo>
                    <a:pt x="8836" y="2811"/>
                    <a:pt x="8836" y="2834"/>
                    <a:pt x="8836" y="2834"/>
                  </a:cubicBezTo>
                  <a:lnTo>
                    <a:pt x="8836" y="3311"/>
                  </a:lnTo>
                  <a:lnTo>
                    <a:pt x="7812" y="3311"/>
                  </a:lnTo>
                  <a:lnTo>
                    <a:pt x="7812" y="2930"/>
                  </a:lnTo>
                  <a:lnTo>
                    <a:pt x="8622" y="2287"/>
                  </a:lnTo>
                  <a:close/>
                  <a:moveTo>
                    <a:pt x="9789" y="2287"/>
                  </a:moveTo>
                  <a:lnTo>
                    <a:pt x="10027" y="2882"/>
                  </a:lnTo>
                  <a:lnTo>
                    <a:pt x="10027" y="3311"/>
                  </a:lnTo>
                  <a:lnTo>
                    <a:pt x="9193" y="3311"/>
                  </a:lnTo>
                  <a:lnTo>
                    <a:pt x="9193" y="2882"/>
                  </a:lnTo>
                  <a:lnTo>
                    <a:pt x="9408" y="2287"/>
                  </a:lnTo>
                  <a:close/>
                  <a:moveTo>
                    <a:pt x="10598" y="2287"/>
                  </a:moveTo>
                  <a:lnTo>
                    <a:pt x="11408" y="2930"/>
                  </a:lnTo>
                  <a:lnTo>
                    <a:pt x="11408" y="3311"/>
                  </a:lnTo>
                  <a:lnTo>
                    <a:pt x="10384" y="3311"/>
                  </a:lnTo>
                  <a:lnTo>
                    <a:pt x="10384" y="2834"/>
                  </a:lnTo>
                  <a:cubicBezTo>
                    <a:pt x="10384" y="2834"/>
                    <a:pt x="10384" y="2811"/>
                    <a:pt x="10360" y="2787"/>
                  </a:cubicBezTo>
                  <a:lnTo>
                    <a:pt x="10193" y="2287"/>
                  </a:lnTo>
                  <a:close/>
                  <a:moveTo>
                    <a:pt x="8836" y="3692"/>
                  </a:moveTo>
                  <a:lnTo>
                    <a:pt x="8836" y="4716"/>
                  </a:lnTo>
                  <a:lnTo>
                    <a:pt x="7812" y="4716"/>
                  </a:lnTo>
                  <a:lnTo>
                    <a:pt x="7812" y="3692"/>
                  </a:lnTo>
                  <a:close/>
                  <a:moveTo>
                    <a:pt x="10027" y="3692"/>
                  </a:moveTo>
                  <a:lnTo>
                    <a:pt x="10027" y="4716"/>
                  </a:lnTo>
                  <a:lnTo>
                    <a:pt x="9193" y="4716"/>
                  </a:lnTo>
                  <a:lnTo>
                    <a:pt x="9193" y="3692"/>
                  </a:lnTo>
                  <a:close/>
                  <a:moveTo>
                    <a:pt x="11408" y="3692"/>
                  </a:moveTo>
                  <a:lnTo>
                    <a:pt x="11408" y="4716"/>
                  </a:lnTo>
                  <a:lnTo>
                    <a:pt x="10384" y="4716"/>
                  </a:lnTo>
                  <a:lnTo>
                    <a:pt x="10384" y="3692"/>
                  </a:lnTo>
                  <a:close/>
                  <a:moveTo>
                    <a:pt x="9812" y="5073"/>
                  </a:moveTo>
                  <a:lnTo>
                    <a:pt x="9812" y="5502"/>
                  </a:lnTo>
                  <a:lnTo>
                    <a:pt x="9408" y="5502"/>
                  </a:lnTo>
                  <a:lnTo>
                    <a:pt x="9408" y="5073"/>
                  </a:lnTo>
                  <a:close/>
                  <a:moveTo>
                    <a:pt x="12051" y="9621"/>
                  </a:moveTo>
                  <a:cubicBezTo>
                    <a:pt x="12099" y="9621"/>
                    <a:pt x="12122" y="9645"/>
                    <a:pt x="12122" y="9693"/>
                  </a:cubicBezTo>
                  <a:lnTo>
                    <a:pt x="12122" y="9883"/>
                  </a:lnTo>
                  <a:cubicBezTo>
                    <a:pt x="11753" y="9979"/>
                    <a:pt x="11384" y="10026"/>
                    <a:pt x="11015" y="10026"/>
                  </a:cubicBezTo>
                  <a:cubicBezTo>
                    <a:pt x="10646" y="10026"/>
                    <a:pt x="10277" y="9979"/>
                    <a:pt x="9908" y="9883"/>
                  </a:cubicBezTo>
                  <a:lnTo>
                    <a:pt x="9908" y="9621"/>
                  </a:lnTo>
                  <a:close/>
                  <a:moveTo>
                    <a:pt x="2573" y="10741"/>
                  </a:moveTo>
                  <a:lnTo>
                    <a:pt x="2573" y="12122"/>
                  </a:lnTo>
                  <a:lnTo>
                    <a:pt x="834" y="12122"/>
                  </a:lnTo>
                  <a:lnTo>
                    <a:pt x="834" y="10836"/>
                  </a:lnTo>
                  <a:cubicBezTo>
                    <a:pt x="1049" y="10860"/>
                    <a:pt x="1239" y="10884"/>
                    <a:pt x="1453" y="10884"/>
                  </a:cubicBezTo>
                  <a:cubicBezTo>
                    <a:pt x="1835" y="10884"/>
                    <a:pt x="2192" y="10836"/>
                    <a:pt x="2573" y="10741"/>
                  </a:cubicBezTo>
                  <a:close/>
                  <a:moveTo>
                    <a:pt x="7217" y="11288"/>
                  </a:moveTo>
                  <a:cubicBezTo>
                    <a:pt x="7288" y="11288"/>
                    <a:pt x="7336" y="11336"/>
                    <a:pt x="7336" y="11408"/>
                  </a:cubicBezTo>
                  <a:lnTo>
                    <a:pt x="7336" y="12122"/>
                  </a:lnTo>
                  <a:lnTo>
                    <a:pt x="5383" y="12122"/>
                  </a:lnTo>
                  <a:lnTo>
                    <a:pt x="5383" y="11408"/>
                  </a:lnTo>
                  <a:cubicBezTo>
                    <a:pt x="5383" y="11336"/>
                    <a:pt x="5431" y="11288"/>
                    <a:pt x="5502" y="11288"/>
                  </a:cubicBezTo>
                  <a:close/>
                  <a:moveTo>
                    <a:pt x="9598" y="7550"/>
                  </a:moveTo>
                  <a:cubicBezTo>
                    <a:pt x="9789" y="7550"/>
                    <a:pt x="9955" y="7716"/>
                    <a:pt x="9955" y="7907"/>
                  </a:cubicBezTo>
                  <a:lnTo>
                    <a:pt x="9955" y="8050"/>
                  </a:lnTo>
                  <a:cubicBezTo>
                    <a:pt x="8884" y="8288"/>
                    <a:pt x="7788" y="8407"/>
                    <a:pt x="6716" y="8431"/>
                  </a:cubicBezTo>
                  <a:cubicBezTo>
                    <a:pt x="6621" y="8455"/>
                    <a:pt x="6550" y="8526"/>
                    <a:pt x="6550" y="8621"/>
                  </a:cubicBezTo>
                  <a:cubicBezTo>
                    <a:pt x="6550" y="8740"/>
                    <a:pt x="6621" y="8812"/>
                    <a:pt x="6740" y="8812"/>
                  </a:cubicBezTo>
                  <a:cubicBezTo>
                    <a:pt x="7669" y="8788"/>
                    <a:pt x="8622" y="8693"/>
                    <a:pt x="9550" y="8502"/>
                  </a:cubicBezTo>
                  <a:lnTo>
                    <a:pt x="9550" y="12122"/>
                  </a:lnTo>
                  <a:lnTo>
                    <a:pt x="7717" y="12122"/>
                  </a:lnTo>
                  <a:lnTo>
                    <a:pt x="7717" y="11408"/>
                  </a:lnTo>
                  <a:cubicBezTo>
                    <a:pt x="7717" y="11146"/>
                    <a:pt x="7502" y="10931"/>
                    <a:pt x="7217" y="10931"/>
                  </a:cubicBezTo>
                  <a:lnTo>
                    <a:pt x="5502" y="10931"/>
                  </a:lnTo>
                  <a:cubicBezTo>
                    <a:pt x="5240" y="10931"/>
                    <a:pt x="5026" y="11146"/>
                    <a:pt x="5026" y="11408"/>
                  </a:cubicBezTo>
                  <a:lnTo>
                    <a:pt x="5026" y="12122"/>
                  </a:lnTo>
                  <a:lnTo>
                    <a:pt x="2930" y="12122"/>
                  </a:lnTo>
                  <a:lnTo>
                    <a:pt x="2930" y="8502"/>
                  </a:lnTo>
                  <a:cubicBezTo>
                    <a:pt x="3954" y="8693"/>
                    <a:pt x="4978" y="8788"/>
                    <a:pt x="6002" y="8812"/>
                  </a:cubicBezTo>
                  <a:cubicBezTo>
                    <a:pt x="6097" y="8812"/>
                    <a:pt x="6169" y="8740"/>
                    <a:pt x="6169" y="8621"/>
                  </a:cubicBezTo>
                  <a:cubicBezTo>
                    <a:pt x="6193" y="8526"/>
                    <a:pt x="6097" y="8455"/>
                    <a:pt x="6002" y="8455"/>
                  </a:cubicBezTo>
                  <a:cubicBezTo>
                    <a:pt x="4835" y="8431"/>
                    <a:pt x="3668" y="8288"/>
                    <a:pt x="2525" y="8050"/>
                  </a:cubicBezTo>
                  <a:lnTo>
                    <a:pt x="2525" y="7907"/>
                  </a:lnTo>
                  <a:cubicBezTo>
                    <a:pt x="2525" y="7716"/>
                    <a:pt x="2692" y="7550"/>
                    <a:pt x="2882" y="7550"/>
                  </a:cubicBezTo>
                  <a:close/>
                  <a:moveTo>
                    <a:pt x="9908" y="10264"/>
                  </a:moveTo>
                  <a:cubicBezTo>
                    <a:pt x="10289" y="10336"/>
                    <a:pt x="10646" y="10384"/>
                    <a:pt x="11027" y="10384"/>
                  </a:cubicBezTo>
                  <a:cubicBezTo>
                    <a:pt x="11241" y="10384"/>
                    <a:pt x="11432" y="10384"/>
                    <a:pt x="11646" y="10360"/>
                  </a:cubicBezTo>
                  <a:lnTo>
                    <a:pt x="11646" y="12122"/>
                  </a:lnTo>
                  <a:lnTo>
                    <a:pt x="9908" y="12122"/>
                  </a:lnTo>
                  <a:lnTo>
                    <a:pt x="9908" y="10264"/>
                  </a:lnTo>
                  <a:close/>
                  <a:moveTo>
                    <a:pt x="9598" y="0"/>
                  </a:moveTo>
                  <a:cubicBezTo>
                    <a:pt x="9503" y="0"/>
                    <a:pt x="9431" y="72"/>
                    <a:pt x="9431" y="167"/>
                  </a:cubicBezTo>
                  <a:lnTo>
                    <a:pt x="9431" y="1310"/>
                  </a:lnTo>
                  <a:lnTo>
                    <a:pt x="9003" y="1310"/>
                  </a:lnTo>
                  <a:cubicBezTo>
                    <a:pt x="8907" y="1310"/>
                    <a:pt x="8836" y="1382"/>
                    <a:pt x="8836" y="1501"/>
                  </a:cubicBezTo>
                  <a:lnTo>
                    <a:pt x="8836" y="1929"/>
                  </a:lnTo>
                  <a:lnTo>
                    <a:pt x="8550" y="1929"/>
                  </a:lnTo>
                  <a:cubicBezTo>
                    <a:pt x="8526" y="1929"/>
                    <a:pt x="8479" y="1929"/>
                    <a:pt x="8455" y="1977"/>
                  </a:cubicBezTo>
                  <a:lnTo>
                    <a:pt x="7502" y="2691"/>
                  </a:lnTo>
                  <a:cubicBezTo>
                    <a:pt x="7479" y="2739"/>
                    <a:pt x="7431" y="2787"/>
                    <a:pt x="7431" y="2834"/>
                  </a:cubicBezTo>
                  <a:lnTo>
                    <a:pt x="7431" y="4882"/>
                  </a:lnTo>
                  <a:cubicBezTo>
                    <a:pt x="7431" y="4978"/>
                    <a:pt x="7526" y="5073"/>
                    <a:pt x="7621" y="5073"/>
                  </a:cubicBezTo>
                  <a:lnTo>
                    <a:pt x="8241" y="5073"/>
                  </a:lnTo>
                  <a:lnTo>
                    <a:pt x="8241" y="7169"/>
                  </a:lnTo>
                  <a:lnTo>
                    <a:pt x="2882" y="7169"/>
                  </a:lnTo>
                  <a:cubicBezTo>
                    <a:pt x="2478" y="7169"/>
                    <a:pt x="2144" y="7502"/>
                    <a:pt x="2144" y="7907"/>
                  </a:cubicBezTo>
                  <a:lnTo>
                    <a:pt x="2144" y="8193"/>
                  </a:lnTo>
                  <a:cubicBezTo>
                    <a:pt x="2144" y="8288"/>
                    <a:pt x="2216" y="8359"/>
                    <a:pt x="2287" y="8383"/>
                  </a:cubicBezTo>
                  <a:cubicBezTo>
                    <a:pt x="2382" y="8407"/>
                    <a:pt x="2478" y="8407"/>
                    <a:pt x="2573" y="8431"/>
                  </a:cubicBezTo>
                  <a:lnTo>
                    <a:pt x="2573" y="9741"/>
                  </a:lnTo>
                  <a:lnTo>
                    <a:pt x="1382" y="9741"/>
                  </a:lnTo>
                  <a:cubicBezTo>
                    <a:pt x="1287" y="9741"/>
                    <a:pt x="1192" y="9812"/>
                    <a:pt x="1192" y="9931"/>
                  </a:cubicBezTo>
                  <a:cubicBezTo>
                    <a:pt x="1192" y="10026"/>
                    <a:pt x="1287" y="10098"/>
                    <a:pt x="1382" y="10098"/>
                  </a:cubicBezTo>
                  <a:lnTo>
                    <a:pt x="2573" y="10098"/>
                  </a:lnTo>
                  <a:lnTo>
                    <a:pt x="2573" y="10360"/>
                  </a:lnTo>
                  <a:cubicBezTo>
                    <a:pt x="2204" y="10467"/>
                    <a:pt x="1835" y="10520"/>
                    <a:pt x="1465" y="10520"/>
                  </a:cubicBezTo>
                  <a:cubicBezTo>
                    <a:pt x="1096" y="10520"/>
                    <a:pt x="727" y="10467"/>
                    <a:pt x="358" y="10360"/>
                  </a:cubicBezTo>
                  <a:lnTo>
                    <a:pt x="358" y="10169"/>
                  </a:lnTo>
                  <a:cubicBezTo>
                    <a:pt x="358" y="10145"/>
                    <a:pt x="382" y="10098"/>
                    <a:pt x="429" y="10098"/>
                  </a:cubicBezTo>
                  <a:lnTo>
                    <a:pt x="644" y="10098"/>
                  </a:lnTo>
                  <a:cubicBezTo>
                    <a:pt x="763" y="10098"/>
                    <a:pt x="834" y="10026"/>
                    <a:pt x="834" y="9931"/>
                  </a:cubicBezTo>
                  <a:cubicBezTo>
                    <a:pt x="834" y="9812"/>
                    <a:pt x="763" y="9741"/>
                    <a:pt x="644" y="9741"/>
                  </a:cubicBezTo>
                  <a:lnTo>
                    <a:pt x="429" y="9741"/>
                  </a:lnTo>
                  <a:cubicBezTo>
                    <a:pt x="191" y="9741"/>
                    <a:pt x="1" y="9931"/>
                    <a:pt x="1" y="10169"/>
                  </a:cubicBezTo>
                  <a:lnTo>
                    <a:pt x="1" y="10503"/>
                  </a:lnTo>
                  <a:cubicBezTo>
                    <a:pt x="1" y="10574"/>
                    <a:pt x="48" y="10645"/>
                    <a:pt x="120" y="10669"/>
                  </a:cubicBezTo>
                  <a:cubicBezTo>
                    <a:pt x="239" y="10717"/>
                    <a:pt x="358" y="10741"/>
                    <a:pt x="477" y="10765"/>
                  </a:cubicBezTo>
                  <a:lnTo>
                    <a:pt x="477" y="12122"/>
                  </a:lnTo>
                  <a:lnTo>
                    <a:pt x="168" y="12122"/>
                  </a:lnTo>
                  <a:cubicBezTo>
                    <a:pt x="72" y="12122"/>
                    <a:pt x="1" y="12193"/>
                    <a:pt x="1" y="12312"/>
                  </a:cubicBezTo>
                  <a:cubicBezTo>
                    <a:pt x="1" y="12408"/>
                    <a:pt x="72" y="12479"/>
                    <a:pt x="168" y="12479"/>
                  </a:cubicBezTo>
                  <a:lnTo>
                    <a:pt x="12313" y="12479"/>
                  </a:lnTo>
                  <a:cubicBezTo>
                    <a:pt x="12408" y="12479"/>
                    <a:pt x="12480" y="12408"/>
                    <a:pt x="12480" y="12312"/>
                  </a:cubicBezTo>
                  <a:cubicBezTo>
                    <a:pt x="12480" y="12217"/>
                    <a:pt x="12408" y="12122"/>
                    <a:pt x="12313" y="12122"/>
                  </a:cubicBezTo>
                  <a:lnTo>
                    <a:pt x="12003" y="12122"/>
                  </a:lnTo>
                  <a:lnTo>
                    <a:pt x="12003" y="10288"/>
                  </a:lnTo>
                  <a:cubicBezTo>
                    <a:pt x="12122" y="10264"/>
                    <a:pt x="12241" y="10217"/>
                    <a:pt x="12361" y="10193"/>
                  </a:cubicBezTo>
                  <a:cubicBezTo>
                    <a:pt x="12432" y="10169"/>
                    <a:pt x="12480" y="10098"/>
                    <a:pt x="12480" y="10002"/>
                  </a:cubicBezTo>
                  <a:lnTo>
                    <a:pt x="12480" y="9693"/>
                  </a:lnTo>
                  <a:cubicBezTo>
                    <a:pt x="12480" y="9455"/>
                    <a:pt x="12289" y="9240"/>
                    <a:pt x="12051" y="9240"/>
                  </a:cubicBezTo>
                  <a:lnTo>
                    <a:pt x="10955" y="9240"/>
                  </a:lnTo>
                  <a:lnTo>
                    <a:pt x="10955" y="6526"/>
                  </a:lnTo>
                  <a:cubicBezTo>
                    <a:pt x="10955" y="6430"/>
                    <a:pt x="10884" y="6335"/>
                    <a:pt x="10789" y="6335"/>
                  </a:cubicBezTo>
                  <a:cubicBezTo>
                    <a:pt x="10670" y="6335"/>
                    <a:pt x="10598" y="6430"/>
                    <a:pt x="10598" y="6526"/>
                  </a:cubicBezTo>
                  <a:lnTo>
                    <a:pt x="10598" y="9240"/>
                  </a:lnTo>
                  <a:lnTo>
                    <a:pt x="9931" y="9240"/>
                  </a:lnTo>
                  <a:lnTo>
                    <a:pt x="9931" y="8431"/>
                  </a:lnTo>
                  <a:cubicBezTo>
                    <a:pt x="10003" y="8407"/>
                    <a:pt x="10098" y="8407"/>
                    <a:pt x="10193" y="8383"/>
                  </a:cubicBezTo>
                  <a:cubicBezTo>
                    <a:pt x="10265" y="8359"/>
                    <a:pt x="10336" y="8288"/>
                    <a:pt x="10336" y="8193"/>
                  </a:cubicBezTo>
                  <a:lnTo>
                    <a:pt x="10336" y="7907"/>
                  </a:lnTo>
                  <a:cubicBezTo>
                    <a:pt x="10336" y="7502"/>
                    <a:pt x="10003" y="7169"/>
                    <a:pt x="9598" y="7169"/>
                  </a:cubicBezTo>
                  <a:lnTo>
                    <a:pt x="8622" y="7169"/>
                  </a:lnTo>
                  <a:lnTo>
                    <a:pt x="8622" y="5073"/>
                  </a:lnTo>
                  <a:lnTo>
                    <a:pt x="9026" y="5073"/>
                  </a:lnTo>
                  <a:lnTo>
                    <a:pt x="9026" y="5692"/>
                  </a:lnTo>
                  <a:cubicBezTo>
                    <a:pt x="9026" y="5787"/>
                    <a:pt x="9122" y="5883"/>
                    <a:pt x="9217" y="5883"/>
                  </a:cubicBezTo>
                  <a:lnTo>
                    <a:pt x="10003" y="5883"/>
                  </a:lnTo>
                  <a:cubicBezTo>
                    <a:pt x="10098" y="5883"/>
                    <a:pt x="10170" y="5787"/>
                    <a:pt x="10170" y="5692"/>
                  </a:cubicBezTo>
                  <a:lnTo>
                    <a:pt x="10170" y="5073"/>
                  </a:lnTo>
                  <a:lnTo>
                    <a:pt x="10598" y="5073"/>
                  </a:lnTo>
                  <a:lnTo>
                    <a:pt x="10598" y="5787"/>
                  </a:lnTo>
                  <a:cubicBezTo>
                    <a:pt x="10598" y="5883"/>
                    <a:pt x="10694" y="5978"/>
                    <a:pt x="10789" y="5978"/>
                  </a:cubicBezTo>
                  <a:cubicBezTo>
                    <a:pt x="10884" y="5978"/>
                    <a:pt x="10955" y="5883"/>
                    <a:pt x="10955" y="5787"/>
                  </a:cubicBezTo>
                  <a:lnTo>
                    <a:pt x="10955" y="5073"/>
                  </a:lnTo>
                  <a:lnTo>
                    <a:pt x="11598" y="5073"/>
                  </a:lnTo>
                  <a:cubicBezTo>
                    <a:pt x="11694" y="5073"/>
                    <a:pt x="11765" y="4978"/>
                    <a:pt x="11765" y="4882"/>
                  </a:cubicBezTo>
                  <a:lnTo>
                    <a:pt x="11765" y="2834"/>
                  </a:lnTo>
                  <a:cubicBezTo>
                    <a:pt x="11765" y="2787"/>
                    <a:pt x="11741" y="2739"/>
                    <a:pt x="11694" y="2691"/>
                  </a:cubicBezTo>
                  <a:lnTo>
                    <a:pt x="10765" y="1977"/>
                  </a:lnTo>
                  <a:cubicBezTo>
                    <a:pt x="10741" y="1953"/>
                    <a:pt x="10694" y="1929"/>
                    <a:pt x="10646" y="1929"/>
                  </a:cubicBezTo>
                  <a:lnTo>
                    <a:pt x="10384" y="1929"/>
                  </a:lnTo>
                  <a:lnTo>
                    <a:pt x="10384" y="1501"/>
                  </a:lnTo>
                  <a:cubicBezTo>
                    <a:pt x="10384" y="1382"/>
                    <a:pt x="10312" y="1310"/>
                    <a:pt x="10193" y="1310"/>
                  </a:cubicBezTo>
                  <a:lnTo>
                    <a:pt x="9789" y="1310"/>
                  </a:lnTo>
                  <a:lnTo>
                    <a:pt x="9789" y="167"/>
                  </a:lnTo>
                  <a:cubicBezTo>
                    <a:pt x="9789" y="72"/>
                    <a:pt x="9717" y="0"/>
                    <a:pt x="95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4" name="Google Shape;944;p87"/>
          <p:cNvCxnSpPr>
            <a:stCxn id="880" idx="4"/>
            <a:endCxn id="887" idx="0"/>
          </p:cNvCxnSpPr>
          <p:nvPr/>
        </p:nvCxnSpPr>
        <p:spPr>
          <a:xfrm>
            <a:off x="1644649" y="3381051"/>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45" name="Google Shape;945;p87"/>
          <p:cNvCxnSpPr>
            <a:stCxn id="881" idx="4"/>
            <a:endCxn id="889" idx="0"/>
          </p:cNvCxnSpPr>
          <p:nvPr/>
        </p:nvCxnSpPr>
        <p:spPr>
          <a:xfrm>
            <a:off x="3596276" y="2847651"/>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46" name="Google Shape;946;p87"/>
          <p:cNvCxnSpPr>
            <a:endCxn id="888" idx="0"/>
          </p:cNvCxnSpPr>
          <p:nvPr/>
        </p:nvCxnSpPr>
        <p:spPr>
          <a:xfrm>
            <a:off x="5547900" y="3381082"/>
            <a:ext cx="1200" cy="143400"/>
          </a:xfrm>
          <a:prstGeom prst="straightConnector1">
            <a:avLst/>
          </a:prstGeom>
          <a:noFill/>
          <a:ln cap="flat" cmpd="sng" w="9525">
            <a:solidFill>
              <a:schemeClr val="dk1"/>
            </a:solidFill>
            <a:prstDash val="solid"/>
            <a:round/>
            <a:headEnd len="med" w="med" type="none"/>
            <a:tailEnd len="med" w="med" type="none"/>
          </a:ln>
        </p:spPr>
      </p:cxnSp>
      <p:cxnSp>
        <p:nvCxnSpPr>
          <p:cNvPr id="947" name="Google Shape;947;p87"/>
          <p:cNvCxnSpPr>
            <a:endCxn id="890" idx="0"/>
          </p:cNvCxnSpPr>
          <p:nvPr/>
        </p:nvCxnSpPr>
        <p:spPr>
          <a:xfrm>
            <a:off x="7499525" y="2847657"/>
            <a:ext cx="1200" cy="143400"/>
          </a:xfrm>
          <a:prstGeom prst="straightConnector1">
            <a:avLst/>
          </a:prstGeom>
          <a:noFill/>
          <a:ln cap="flat" cmpd="sng" w="9525">
            <a:solidFill>
              <a:schemeClr val="dk1"/>
            </a:solidFill>
            <a:prstDash val="solid"/>
            <a:round/>
            <a:headEnd len="med" w="med" type="none"/>
            <a:tailEnd len="med" w="med" type="none"/>
          </a:ln>
        </p:spPr>
      </p:cxnSp>
      <p:pic>
        <p:nvPicPr>
          <p:cNvPr id="948" name="Google Shape;948;p87"/>
          <p:cNvPicPr preferRelativeResize="0"/>
          <p:nvPr/>
        </p:nvPicPr>
        <p:blipFill rotWithShape="1">
          <a:blip r:embed="rId3">
            <a:alphaModFix/>
          </a:blip>
          <a:srcRect b="21365" l="5953" r="0" t="0"/>
          <a:stretch/>
        </p:blipFill>
        <p:spPr>
          <a:xfrm rot="646864">
            <a:off x="5003257" y="128901"/>
            <a:ext cx="3974361" cy="144814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8"/>
          <p:cNvSpPr txBox="1"/>
          <p:nvPr>
            <p:ph type="title"/>
          </p:nvPr>
        </p:nvSpPr>
        <p:spPr>
          <a:xfrm>
            <a:off x="713225" y="709903"/>
            <a:ext cx="3770400" cy="95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954" name="Google Shape;954;p88"/>
          <p:cNvSpPr txBox="1"/>
          <p:nvPr>
            <p:ph idx="1" type="subTitle"/>
          </p:nvPr>
        </p:nvSpPr>
        <p:spPr>
          <a:xfrm>
            <a:off x="646275" y="2588600"/>
            <a:ext cx="3353100" cy="6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 you have any questions?</a:t>
            </a:r>
            <a:endParaRPr b="1" sz="1800">
              <a:solidFill>
                <a:schemeClr val="dk2"/>
              </a:solidFill>
            </a:endParaRPr>
          </a:p>
          <a:p>
            <a:pPr indent="0" lvl="0" marL="0" rtl="0" algn="ctr">
              <a:spcBef>
                <a:spcPts val="1000"/>
              </a:spcBef>
              <a:spcAft>
                <a:spcPts val="0"/>
              </a:spcAft>
              <a:buNone/>
            </a:pPr>
            <a:r>
              <a:t/>
            </a:r>
            <a:endParaRPr b="1" sz="1800">
              <a:solidFill>
                <a:schemeClr val="dk2"/>
              </a:solidFill>
            </a:endParaRPr>
          </a:p>
        </p:txBody>
      </p:sp>
      <p:sp>
        <p:nvSpPr>
          <p:cNvPr id="955" name="Google Shape;955;p88"/>
          <p:cNvSpPr txBox="1"/>
          <p:nvPr/>
        </p:nvSpPr>
        <p:spPr>
          <a:xfrm>
            <a:off x="713225" y="4145429"/>
            <a:ext cx="2559300" cy="28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Please keep this slide for attribution</a:t>
            </a:r>
            <a:endParaRPr sz="1200">
              <a:solidFill>
                <a:schemeClr val="dk1"/>
              </a:solidFill>
              <a:latin typeface="Source Sans Pro"/>
              <a:ea typeface="Source Sans Pro"/>
              <a:cs typeface="Source Sans Pro"/>
              <a:sym typeface="Source Sans Pro"/>
            </a:endParaRPr>
          </a:p>
        </p:txBody>
      </p:sp>
      <p:pic>
        <p:nvPicPr>
          <p:cNvPr id="956" name="Google Shape;956;p88"/>
          <p:cNvPicPr preferRelativeResize="0"/>
          <p:nvPr/>
        </p:nvPicPr>
        <p:blipFill>
          <a:blip r:embed="rId3">
            <a:alphaModFix/>
          </a:blip>
          <a:stretch>
            <a:fillRect/>
          </a:stretch>
        </p:blipFill>
        <p:spPr>
          <a:xfrm>
            <a:off x="4808938" y="535350"/>
            <a:ext cx="3600031" cy="4068749"/>
          </a:xfrm>
          <a:prstGeom prst="rect">
            <a:avLst/>
          </a:prstGeom>
          <a:noFill/>
          <a:ln>
            <a:noFill/>
          </a:ln>
        </p:spPr>
      </p:pic>
      <p:sp>
        <p:nvSpPr>
          <p:cNvPr id="957" name="Google Shape;957;p88"/>
          <p:cNvSpPr/>
          <p:nvPr/>
        </p:nvSpPr>
        <p:spPr>
          <a:xfrm>
            <a:off x="522825" y="3183850"/>
            <a:ext cx="3600000" cy="1474800"/>
          </a:xfrm>
          <a:prstGeom prst="rect">
            <a:avLst/>
          </a:prstGeom>
          <a:solidFill>
            <a:schemeClr val="lt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713100" y="1360800"/>
            <a:ext cx="5966100" cy="81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244" name="Google Shape;244;p39"/>
          <p:cNvSpPr txBox="1"/>
          <p:nvPr>
            <p:ph idx="2" type="title"/>
          </p:nvPr>
        </p:nvSpPr>
        <p:spPr>
          <a:xfrm>
            <a:off x="713100" y="543301"/>
            <a:ext cx="1373100" cy="74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245" name="Google Shape;245;p39"/>
          <p:cNvPicPr preferRelativeResize="0"/>
          <p:nvPr/>
        </p:nvPicPr>
        <p:blipFill rotWithShape="1">
          <a:blip r:embed="rId3">
            <a:alphaModFix/>
          </a:blip>
          <a:srcRect b="21365" l="5953" r="0" t="0"/>
          <a:stretch/>
        </p:blipFill>
        <p:spPr>
          <a:xfrm rot="285205">
            <a:off x="2624975" y="2675701"/>
            <a:ext cx="6563700" cy="2391601"/>
          </a:xfrm>
          <a:prstGeom prst="rect">
            <a:avLst/>
          </a:prstGeom>
          <a:noFill/>
          <a:ln>
            <a:noFill/>
          </a:ln>
        </p:spPr>
      </p:pic>
      <p:pic>
        <p:nvPicPr>
          <p:cNvPr id="246" name="Google Shape;246;p39"/>
          <p:cNvPicPr preferRelativeResize="0"/>
          <p:nvPr/>
        </p:nvPicPr>
        <p:blipFill>
          <a:blip r:embed="rId4">
            <a:alphaModFix/>
          </a:blip>
          <a:stretch>
            <a:fillRect/>
          </a:stretch>
        </p:blipFill>
        <p:spPr>
          <a:xfrm>
            <a:off x="6781725" y="152400"/>
            <a:ext cx="2346224" cy="234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700"/>
              <a:t>Dataset</a:t>
            </a:r>
            <a:endParaRPr b="1" sz="3700"/>
          </a:p>
        </p:txBody>
      </p:sp>
      <p:sp>
        <p:nvSpPr>
          <p:cNvPr id="252" name="Google Shape;252;p40"/>
          <p:cNvSpPr txBox="1"/>
          <p:nvPr>
            <p:ph idx="2" type="title"/>
          </p:nvPr>
        </p:nvSpPr>
        <p:spPr>
          <a:xfrm>
            <a:off x="2442250" y="3102257"/>
            <a:ext cx="1776300" cy="7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Changing Data Types of Data</a:t>
            </a:r>
            <a:endParaRPr b="1" sz="2000"/>
          </a:p>
        </p:txBody>
      </p:sp>
      <p:sp>
        <p:nvSpPr>
          <p:cNvPr id="253" name="Google Shape;253;p40"/>
          <p:cNvSpPr txBox="1"/>
          <p:nvPr>
            <p:ph idx="3" type="title"/>
          </p:nvPr>
        </p:nvSpPr>
        <p:spPr>
          <a:xfrm>
            <a:off x="479855" y="3297543"/>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Extracting Predictors Needed</a:t>
            </a:r>
            <a:endParaRPr b="1" sz="2000"/>
          </a:p>
        </p:txBody>
      </p:sp>
      <p:sp>
        <p:nvSpPr>
          <p:cNvPr id="254" name="Google Shape;254;p40"/>
          <p:cNvSpPr txBox="1"/>
          <p:nvPr>
            <p:ph idx="5" type="title"/>
          </p:nvPr>
        </p:nvSpPr>
        <p:spPr>
          <a:xfrm>
            <a:off x="4404649" y="3211868"/>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Replacing Null Inputs</a:t>
            </a:r>
            <a:endParaRPr b="1" sz="2000"/>
          </a:p>
        </p:txBody>
      </p:sp>
      <p:sp>
        <p:nvSpPr>
          <p:cNvPr id="255" name="Google Shape;255;p40"/>
          <p:cNvSpPr/>
          <p:nvPr/>
        </p:nvSpPr>
        <p:spPr>
          <a:xfrm>
            <a:off x="2918954" y="20148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6" name="Google Shape;256;p40"/>
          <p:cNvSpPr/>
          <p:nvPr/>
        </p:nvSpPr>
        <p:spPr>
          <a:xfrm>
            <a:off x="956555" y="20148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 name="Google Shape;257;p40"/>
          <p:cNvSpPr/>
          <p:nvPr/>
        </p:nvSpPr>
        <p:spPr>
          <a:xfrm>
            <a:off x="4881349" y="2052018"/>
            <a:ext cx="822900" cy="822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258" name="Google Shape;258;p40"/>
          <p:cNvGrpSpPr/>
          <p:nvPr/>
        </p:nvGrpSpPr>
        <p:grpSpPr>
          <a:xfrm>
            <a:off x="3122072" y="2259602"/>
            <a:ext cx="416659" cy="333348"/>
            <a:chOff x="7500054" y="2934735"/>
            <a:chExt cx="350576" cy="280454"/>
          </a:xfrm>
        </p:grpSpPr>
        <p:sp>
          <p:nvSpPr>
            <p:cNvPr id="259" name="Google Shape;259;p40"/>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0"/>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40"/>
          <p:cNvGrpSpPr/>
          <p:nvPr/>
        </p:nvGrpSpPr>
        <p:grpSpPr>
          <a:xfrm>
            <a:off x="5102067" y="2273856"/>
            <a:ext cx="381446" cy="379241"/>
            <a:chOff x="4667216" y="2915382"/>
            <a:chExt cx="320273" cy="318395"/>
          </a:xfrm>
        </p:grpSpPr>
        <p:sp>
          <p:nvSpPr>
            <p:cNvPr id="268" name="Google Shape;268;p40"/>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0"/>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40"/>
          <p:cNvGrpSpPr/>
          <p:nvPr/>
        </p:nvGrpSpPr>
        <p:grpSpPr>
          <a:xfrm>
            <a:off x="1125379" y="2236670"/>
            <a:ext cx="485235" cy="379208"/>
            <a:chOff x="5626763" y="2013829"/>
            <a:chExt cx="351722" cy="274788"/>
          </a:xfrm>
        </p:grpSpPr>
        <p:sp>
          <p:nvSpPr>
            <p:cNvPr id="273" name="Google Shape;273;p4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40"/>
          <p:cNvSpPr/>
          <p:nvPr/>
        </p:nvSpPr>
        <p:spPr>
          <a:xfrm>
            <a:off x="6821850" y="2014824"/>
            <a:ext cx="866700" cy="897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40"/>
          <p:cNvGrpSpPr/>
          <p:nvPr/>
        </p:nvGrpSpPr>
        <p:grpSpPr>
          <a:xfrm>
            <a:off x="7041519" y="2273868"/>
            <a:ext cx="427357" cy="469448"/>
            <a:chOff x="6768515" y="2086752"/>
            <a:chExt cx="390244" cy="428719"/>
          </a:xfrm>
        </p:grpSpPr>
        <p:sp>
          <p:nvSpPr>
            <p:cNvPr id="285" name="Google Shape;285;p40"/>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0"/>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40"/>
          <p:cNvSpPr txBox="1"/>
          <p:nvPr>
            <p:ph idx="5" type="title"/>
          </p:nvPr>
        </p:nvSpPr>
        <p:spPr>
          <a:xfrm>
            <a:off x="6367049" y="3381418"/>
            <a:ext cx="1776300" cy="37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Reindexing of Data</a:t>
            </a:r>
            <a:endParaRPr b="1" sz="2000"/>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713100" y="53940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Techniques used for Data Preparation</a:t>
            </a:r>
            <a:endParaRPr/>
          </a:p>
        </p:txBody>
      </p:sp>
      <p:sp>
        <p:nvSpPr>
          <p:cNvPr id="293" name="Google Shape;293;p41"/>
          <p:cNvSpPr txBox="1"/>
          <p:nvPr>
            <p:ph idx="4294967295" type="subTitle"/>
          </p:nvPr>
        </p:nvSpPr>
        <p:spPr>
          <a:xfrm>
            <a:off x="1874900" y="3451650"/>
            <a:ext cx="4995600" cy="8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Manrope"/>
                <a:ea typeface="Manrope"/>
                <a:cs typeface="Manrope"/>
                <a:sym typeface="Manrope"/>
              </a:rPr>
              <a:t>One-Hot Encoder</a:t>
            </a:r>
            <a:endParaRPr b="1" sz="2600">
              <a:solidFill>
                <a:schemeClr val="dk2"/>
              </a:solidFill>
              <a:latin typeface="Manrope"/>
              <a:ea typeface="Manrope"/>
              <a:cs typeface="Manrope"/>
              <a:sym typeface="Manrope"/>
            </a:endParaRPr>
          </a:p>
          <a:p>
            <a:pPr indent="-342900" lvl="0" marL="457200" rtl="0" algn="l">
              <a:spcBef>
                <a:spcPts val="1200"/>
              </a:spcBef>
              <a:spcAft>
                <a:spcPts val="0"/>
              </a:spcAft>
              <a:buClr>
                <a:schemeClr val="dk2"/>
              </a:buClr>
              <a:buSzPts val="1800"/>
              <a:buFont typeface="Manrope"/>
              <a:buChar char="-"/>
            </a:pPr>
            <a:r>
              <a:rPr lang="en">
                <a:solidFill>
                  <a:schemeClr val="dk2"/>
                </a:solidFill>
                <a:latin typeface="Manrope"/>
                <a:ea typeface="Manrope"/>
                <a:cs typeface="Manrope"/>
                <a:sym typeface="Manrope"/>
              </a:rPr>
              <a:t>Preparation of Data for Machine Learning</a:t>
            </a:r>
            <a:endParaRPr>
              <a:solidFill>
                <a:schemeClr val="dk2"/>
              </a:solidFill>
              <a:latin typeface="Manrope"/>
              <a:ea typeface="Manrope"/>
              <a:cs typeface="Manrope"/>
              <a:sym typeface="Manrope"/>
            </a:endParaRPr>
          </a:p>
        </p:txBody>
      </p:sp>
      <p:sp>
        <p:nvSpPr>
          <p:cNvPr id="294" name="Google Shape;294;p41"/>
          <p:cNvSpPr/>
          <p:nvPr/>
        </p:nvSpPr>
        <p:spPr>
          <a:xfrm>
            <a:off x="713098" y="3451660"/>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41"/>
          <p:cNvGrpSpPr/>
          <p:nvPr/>
        </p:nvGrpSpPr>
        <p:grpSpPr>
          <a:xfrm>
            <a:off x="996311" y="3702204"/>
            <a:ext cx="404973" cy="470313"/>
            <a:chOff x="7443438" y="3364597"/>
            <a:chExt cx="369805" cy="429509"/>
          </a:xfrm>
        </p:grpSpPr>
        <p:sp>
          <p:nvSpPr>
            <p:cNvPr id="296" name="Google Shape;296;p41"/>
            <p:cNvSpPr/>
            <p:nvPr/>
          </p:nvSpPr>
          <p:spPr>
            <a:xfrm>
              <a:off x="7561233" y="3461952"/>
              <a:ext cx="82652" cy="95740"/>
            </a:xfrm>
            <a:custGeom>
              <a:rect b="b" l="l" r="r" t="t"/>
              <a:pathLst>
                <a:path extrusionOk="0" h="2787" w="2406">
                  <a:moveTo>
                    <a:pt x="1191" y="429"/>
                  </a:moveTo>
                  <a:cubicBezTo>
                    <a:pt x="1191" y="429"/>
                    <a:pt x="1215" y="453"/>
                    <a:pt x="1215" y="453"/>
                  </a:cubicBezTo>
                  <a:cubicBezTo>
                    <a:pt x="1263" y="524"/>
                    <a:pt x="1310" y="619"/>
                    <a:pt x="1429" y="667"/>
                  </a:cubicBezTo>
                  <a:cubicBezTo>
                    <a:pt x="1470" y="687"/>
                    <a:pt x="1510" y="695"/>
                    <a:pt x="1550" y="695"/>
                  </a:cubicBezTo>
                  <a:cubicBezTo>
                    <a:pt x="1605" y="695"/>
                    <a:pt x="1660" y="681"/>
                    <a:pt x="1715" y="667"/>
                  </a:cubicBezTo>
                  <a:lnTo>
                    <a:pt x="1739" y="667"/>
                  </a:lnTo>
                  <a:cubicBezTo>
                    <a:pt x="1715" y="762"/>
                    <a:pt x="1691" y="881"/>
                    <a:pt x="1739" y="977"/>
                  </a:cubicBezTo>
                  <a:cubicBezTo>
                    <a:pt x="1786" y="1096"/>
                    <a:pt x="1882" y="1143"/>
                    <a:pt x="1953" y="1191"/>
                  </a:cubicBezTo>
                  <a:cubicBezTo>
                    <a:pt x="1953" y="1191"/>
                    <a:pt x="1977" y="1215"/>
                    <a:pt x="2001" y="1215"/>
                  </a:cubicBezTo>
                  <a:cubicBezTo>
                    <a:pt x="1977" y="1239"/>
                    <a:pt x="1953" y="1239"/>
                    <a:pt x="1953" y="1262"/>
                  </a:cubicBezTo>
                  <a:cubicBezTo>
                    <a:pt x="1858" y="1334"/>
                    <a:pt x="1763" y="1405"/>
                    <a:pt x="1739" y="1524"/>
                  </a:cubicBezTo>
                  <a:cubicBezTo>
                    <a:pt x="1691" y="1643"/>
                    <a:pt x="1715" y="1763"/>
                    <a:pt x="1763" y="1858"/>
                  </a:cubicBezTo>
                  <a:cubicBezTo>
                    <a:pt x="1763" y="1882"/>
                    <a:pt x="1786" y="1929"/>
                    <a:pt x="1786" y="1953"/>
                  </a:cubicBezTo>
                  <a:cubicBezTo>
                    <a:pt x="1739" y="1977"/>
                    <a:pt x="1691" y="1977"/>
                    <a:pt x="1667" y="1977"/>
                  </a:cubicBezTo>
                  <a:cubicBezTo>
                    <a:pt x="1572" y="2001"/>
                    <a:pt x="1453" y="2001"/>
                    <a:pt x="1382" y="2072"/>
                  </a:cubicBezTo>
                  <a:cubicBezTo>
                    <a:pt x="1310" y="2144"/>
                    <a:pt x="1263" y="2239"/>
                    <a:pt x="1215" y="2310"/>
                  </a:cubicBezTo>
                  <a:cubicBezTo>
                    <a:pt x="1215" y="2334"/>
                    <a:pt x="1191" y="2334"/>
                    <a:pt x="1191" y="2358"/>
                  </a:cubicBezTo>
                  <a:cubicBezTo>
                    <a:pt x="1191" y="2334"/>
                    <a:pt x="1167" y="2334"/>
                    <a:pt x="1167" y="2310"/>
                  </a:cubicBezTo>
                  <a:cubicBezTo>
                    <a:pt x="1120" y="2239"/>
                    <a:pt x="1072" y="2144"/>
                    <a:pt x="1001" y="2072"/>
                  </a:cubicBezTo>
                  <a:cubicBezTo>
                    <a:pt x="929" y="2001"/>
                    <a:pt x="810" y="2001"/>
                    <a:pt x="715" y="1977"/>
                  </a:cubicBezTo>
                  <a:cubicBezTo>
                    <a:pt x="691" y="1977"/>
                    <a:pt x="643" y="1977"/>
                    <a:pt x="596" y="1953"/>
                  </a:cubicBezTo>
                  <a:cubicBezTo>
                    <a:pt x="620" y="1929"/>
                    <a:pt x="620" y="1882"/>
                    <a:pt x="643" y="1858"/>
                  </a:cubicBezTo>
                  <a:cubicBezTo>
                    <a:pt x="667" y="1763"/>
                    <a:pt x="691" y="1643"/>
                    <a:pt x="667" y="1524"/>
                  </a:cubicBezTo>
                  <a:cubicBezTo>
                    <a:pt x="620" y="1405"/>
                    <a:pt x="524" y="1334"/>
                    <a:pt x="429" y="1262"/>
                  </a:cubicBezTo>
                  <a:cubicBezTo>
                    <a:pt x="429" y="1239"/>
                    <a:pt x="405" y="1239"/>
                    <a:pt x="405" y="1215"/>
                  </a:cubicBezTo>
                  <a:cubicBezTo>
                    <a:pt x="405" y="1215"/>
                    <a:pt x="429" y="1191"/>
                    <a:pt x="429" y="1191"/>
                  </a:cubicBezTo>
                  <a:cubicBezTo>
                    <a:pt x="524" y="1143"/>
                    <a:pt x="596" y="1096"/>
                    <a:pt x="643" y="977"/>
                  </a:cubicBezTo>
                  <a:cubicBezTo>
                    <a:pt x="691" y="881"/>
                    <a:pt x="667" y="762"/>
                    <a:pt x="643" y="667"/>
                  </a:cubicBezTo>
                  <a:lnTo>
                    <a:pt x="667" y="667"/>
                  </a:lnTo>
                  <a:cubicBezTo>
                    <a:pt x="722" y="681"/>
                    <a:pt x="777" y="695"/>
                    <a:pt x="837" y="695"/>
                  </a:cubicBezTo>
                  <a:cubicBezTo>
                    <a:pt x="880" y="695"/>
                    <a:pt x="926" y="687"/>
                    <a:pt x="977" y="667"/>
                  </a:cubicBezTo>
                  <a:cubicBezTo>
                    <a:pt x="1072" y="619"/>
                    <a:pt x="1120" y="524"/>
                    <a:pt x="1167" y="453"/>
                  </a:cubicBezTo>
                  <a:cubicBezTo>
                    <a:pt x="1191" y="453"/>
                    <a:pt x="1191" y="429"/>
                    <a:pt x="1191" y="429"/>
                  </a:cubicBezTo>
                  <a:close/>
                  <a:moveTo>
                    <a:pt x="1191" y="0"/>
                  </a:moveTo>
                  <a:cubicBezTo>
                    <a:pt x="1024" y="0"/>
                    <a:pt x="929" y="143"/>
                    <a:pt x="858" y="262"/>
                  </a:cubicBezTo>
                  <a:cubicBezTo>
                    <a:pt x="858" y="262"/>
                    <a:pt x="834" y="310"/>
                    <a:pt x="834" y="310"/>
                  </a:cubicBezTo>
                  <a:lnTo>
                    <a:pt x="739" y="310"/>
                  </a:lnTo>
                  <a:cubicBezTo>
                    <a:pt x="679" y="298"/>
                    <a:pt x="608" y="280"/>
                    <a:pt x="536" y="280"/>
                  </a:cubicBezTo>
                  <a:cubicBezTo>
                    <a:pt x="465" y="280"/>
                    <a:pt x="393" y="298"/>
                    <a:pt x="334" y="357"/>
                  </a:cubicBezTo>
                  <a:cubicBezTo>
                    <a:pt x="239" y="477"/>
                    <a:pt x="262" y="643"/>
                    <a:pt x="286" y="762"/>
                  </a:cubicBezTo>
                  <a:cubicBezTo>
                    <a:pt x="286" y="786"/>
                    <a:pt x="310" y="810"/>
                    <a:pt x="310" y="834"/>
                  </a:cubicBezTo>
                  <a:cubicBezTo>
                    <a:pt x="286" y="858"/>
                    <a:pt x="262" y="881"/>
                    <a:pt x="239" y="881"/>
                  </a:cubicBezTo>
                  <a:cubicBezTo>
                    <a:pt x="143" y="953"/>
                    <a:pt x="0" y="1048"/>
                    <a:pt x="0" y="1215"/>
                  </a:cubicBezTo>
                  <a:cubicBezTo>
                    <a:pt x="0" y="1358"/>
                    <a:pt x="119" y="1453"/>
                    <a:pt x="215" y="1548"/>
                  </a:cubicBezTo>
                  <a:cubicBezTo>
                    <a:pt x="239" y="1572"/>
                    <a:pt x="286" y="1620"/>
                    <a:pt x="310" y="1643"/>
                  </a:cubicBezTo>
                  <a:cubicBezTo>
                    <a:pt x="310" y="1667"/>
                    <a:pt x="286" y="1715"/>
                    <a:pt x="286" y="1763"/>
                  </a:cubicBezTo>
                  <a:cubicBezTo>
                    <a:pt x="239" y="1882"/>
                    <a:pt x="191" y="2024"/>
                    <a:pt x="286" y="2167"/>
                  </a:cubicBezTo>
                  <a:cubicBezTo>
                    <a:pt x="381" y="2310"/>
                    <a:pt x="548" y="2334"/>
                    <a:pt x="667" y="2334"/>
                  </a:cubicBezTo>
                  <a:cubicBezTo>
                    <a:pt x="691" y="2358"/>
                    <a:pt x="762" y="2358"/>
                    <a:pt x="786" y="2358"/>
                  </a:cubicBezTo>
                  <a:cubicBezTo>
                    <a:pt x="786" y="2382"/>
                    <a:pt x="834" y="2453"/>
                    <a:pt x="858" y="2477"/>
                  </a:cubicBezTo>
                  <a:cubicBezTo>
                    <a:pt x="905" y="2596"/>
                    <a:pt x="1001" y="2787"/>
                    <a:pt x="1191" y="2787"/>
                  </a:cubicBezTo>
                  <a:cubicBezTo>
                    <a:pt x="1382" y="2787"/>
                    <a:pt x="1477" y="2596"/>
                    <a:pt x="1548" y="2477"/>
                  </a:cubicBezTo>
                  <a:cubicBezTo>
                    <a:pt x="1548" y="2453"/>
                    <a:pt x="1596" y="2382"/>
                    <a:pt x="1620" y="2358"/>
                  </a:cubicBezTo>
                  <a:cubicBezTo>
                    <a:pt x="1620" y="2358"/>
                    <a:pt x="1691" y="2358"/>
                    <a:pt x="1715" y="2334"/>
                  </a:cubicBezTo>
                  <a:cubicBezTo>
                    <a:pt x="1858" y="2334"/>
                    <a:pt x="2025" y="2310"/>
                    <a:pt x="2096" y="2167"/>
                  </a:cubicBezTo>
                  <a:cubicBezTo>
                    <a:pt x="2191" y="2024"/>
                    <a:pt x="2144" y="1882"/>
                    <a:pt x="2096" y="1763"/>
                  </a:cubicBezTo>
                  <a:cubicBezTo>
                    <a:pt x="2096" y="1715"/>
                    <a:pt x="2072" y="1667"/>
                    <a:pt x="2072" y="1643"/>
                  </a:cubicBezTo>
                  <a:cubicBezTo>
                    <a:pt x="2096" y="1620"/>
                    <a:pt x="2144" y="1572"/>
                    <a:pt x="2191" y="1548"/>
                  </a:cubicBezTo>
                  <a:cubicBezTo>
                    <a:pt x="2287" y="1453"/>
                    <a:pt x="2406" y="1358"/>
                    <a:pt x="2406" y="1215"/>
                  </a:cubicBezTo>
                  <a:cubicBezTo>
                    <a:pt x="2406" y="1048"/>
                    <a:pt x="2263" y="953"/>
                    <a:pt x="2144" y="881"/>
                  </a:cubicBezTo>
                  <a:cubicBezTo>
                    <a:pt x="2120" y="881"/>
                    <a:pt x="2096" y="858"/>
                    <a:pt x="2072" y="834"/>
                  </a:cubicBezTo>
                  <a:cubicBezTo>
                    <a:pt x="2096" y="810"/>
                    <a:pt x="2096" y="786"/>
                    <a:pt x="2096" y="762"/>
                  </a:cubicBezTo>
                  <a:cubicBezTo>
                    <a:pt x="2120" y="643"/>
                    <a:pt x="2168" y="477"/>
                    <a:pt x="2048" y="357"/>
                  </a:cubicBezTo>
                  <a:cubicBezTo>
                    <a:pt x="1989" y="298"/>
                    <a:pt x="1917" y="280"/>
                    <a:pt x="1846" y="280"/>
                  </a:cubicBezTo>
                  <a:cubicBezTo>
                    <a:pt x="1775" y="280"/>
                    <a:pt x="1703" y="298"/>
                    <a:pt x="1644" y="310"/>
                  </a:cubicBezTo>
                  <a:lnTo>
                    <a:pt x="1572" y="310"/>
                  </a:lnTo>
                  <a:cubicBezTo>
                    <a:pt x="1548" y="310"/>
                    <a:pt x="1525" y="262"/>
                    <a:pt x="1525" y="262"/>
                  </a:cubicBezTo>
                  <a:cubicBezTo>
                    <a:pt x="1453" y="143"/>
                    <a:pt x="1358" y="0"/>
                    <a:pt x="1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7443438" y="3364597"/>
              <a:ext cx="369805" cy="429509"/>
            </a:xfrm>
            <a:custGeom>
              <a:rect b="b" l="l" r="r" t="t"/>
              <a:pathLst>
                <a:path extrusionOk="0" h="12503" w="10765">
                  <a:moveTo>
                    <a:pt x="8240" y="1739"/>
                  </a:moveTo>
                  <a:lnTo>
                    <a:pt x="8502" y="1834"/>
                  </a:lnTo>
                  <a:cubicBezTo>
                    <a:pt x="8573" y="1858"/>
                    <a:pt x="8597" y="1929"/>
                    <a:pt x="8573" y="2001"/>
                  </a:cubicBezTo>
                  <a:cubicBezTo>
                    <a:pt x="8526" y="2096"/>
                    <a:pt x="8454" y="2263"/>
                    <a:pt x="8407" y="2334"/>
                  </a:cubicBezTo>
                  <a:cubicBezTo>
                    <a:pt x="8389" y="2388"/>
                    <a:pt x="8331" y="2415"/>
                    <a:pt x="8283" y="2415"/>
                  </a:cubicBezTo>
                  <a:cubicBezTo>
                    <a:pt x="8267" y="2415"/>
                    <a:pt x="8252" y="2412"/>
                    <a:pt x="8240" y="2406"/>
                  </a:cubicBezTo>
                  <a:lnTo>
                    <a:pt x="8049" y="2287"/>
                  </a:lnTo>
                  <a:cubicBezTo>
                    <a:pt x="8145" y="2120"/>
                    <a:pt x="8192" y="1929"/>
                    <a:pt x="8240" y="1739"/>
                  </a:cubicBezTo>
                  <a:close/>
                  <a:moveTo>
                    <a:pt x="4930" y="10431"/>
                  </a:moveTo>
                  <a:lnTo>
                    <a:pt x="4930" y="10741"/>
                  </a:lnTo>
                  <a:cubicBezTo>
                    <a:pt x="4930" y="10764"/>
                    <a:pt x="4930" y="10788"/>
                    <a:pt x="4906" y="10788"/>
                  </a:cubicBezTo>
                  <a:lnTo>
                    <a:pt x="4334" y="10788"/>
                  </a:lnTo>
                  <a:cubicBezTo>
                    <a:pt x="4334" y="10788"/>
                    <a:pt x="4311" y="10764"/>
                    <a:pt x="4311" y="10741"/>
                  </a:cubicBezTo>
                  <a:lnTo>
                    <a:pt x="4311" y="10431"/>
                  </a:lnTo>
                  <a:close/>
                  <a:moveTo>
                    <a:pt x="2143" y="0"/>
                  </a:moveTo>
                  <a:cubicBezTo>
                    <a:pt x="1500" y="0"/>
                    <a:pt x="977" y="524"/>
                    <a:pt x="977" y="1143"/>
                  </a:cubicBezTo>
                  <a:lnTo>
                    <a:pt x="977" y="1429"/>
                  </a:lnTo>
                  <a:cubicBezTo>
                    <a:pt x="977" y="1763"/>
                    <a:pt x="1072" y="2120"/>
                    <a:pt x="1262" y="2429"/>
                  </a:cubicBezTo>
                  <a:cubicBezTo>
                    <a:pt x="1334" y="2525"/>
                    <a:pt x="1358" y="2644"/>
                    <a:pt x="1358" y="2763"/>
                  </a:cubicBezTo>
                  <a:cubicBezTo>
                    <a:pt x="1358" y="3144"/>
                    <a:pt x="1072" y="3430"/>
                    <a:pt x="691" y="3453"/>
                  </a:cubicBezTo>
                  <a:cubicBezTo>
                    <a:pt x="310" y="3477"/>
                    <a:pt x="0" y="3787"/>
                    <a:pt x="0" y="4168"/>
                  </a:cubicBezTo>
                  <a:lnTo>
                    <a:pt x="0" y="9121"/>
                  </a:lnTo>
                  <a:cubicBezTo>
                    <a:pt x="0" y="9836"/>
                    <a:pt x="595" y="10431"/>
                    <a:pt x="1310" y="10431"/>
                  </a:cubicBezTo>
                  <a:lnTo>
                    <a:pt x="3930" y="10431"/>
                  </a:lnTo>
                  <a:lnTo>
                    <a:pt x="3930" y="10741"/>
                  </a:lnTo>
                  <a:cubicBezTo>
                    <a:pt x="3930" y="10979"/>
                    <a:pt x="4120" y="11145"/>
                    <a:pt x="4334" y="11145"/>
                  </a:cubicBezTo>
                  <a:lnTo>
                    <a:pt x="4430" y="11145"/>
                  </a:lnTo>
                  <a:lnTo>
                    <a:pt x="4430" y="11241"/>
                  </a:lnTo>
                  <a:cubicBezTo>
                    <a:pt x="4430" y="11336"/>
                    <a:pt x="4358" y="11407"/>
                    <a:pt x="4263" y="11407"/>
                  </a:cubicBezTo>
                  <a:lnTo>
                    <a:pt x="2453" y="11407"/>
                  </a:lnTo>
                  <a:cubicBezTo>
                    <a:pt x="2143" y="11407"/>
                    <a:pt x="1905" y="11646"/>
                    <a:pt x="1905" y="11955"/>
                  </a:cubicBezTo>
                  <a:cubicBezTo>
                    <a:pt x="1905" y="12265"/>
                    <a:pt x="2143" y="12503"/>
                    <a:pt x="2453" y="12503"/>
                  </a:cubicBezTo>
                  <a:lnTo>
                    <a:pt x="6501" y="12503"/>
                  </a:lnTo>
                  <a:cubicBezTo>
                    <a:pt x="6597" y="12503"/>
                    <a:pt x="6692" y="12408"/>
                    <a:pt x="6692" y="12312"/>
                  </a:cubicBezTo>
                  <a:cubicBezTo>
                    <a:pt x="6692" y="12217"/>
                    <a:pt x="6597" y="12146"/>
                    <a:pt x="6501" y="12146"/>
                  </a:cubicBezTo>
                  <a:lnTo>
                    <a:pt x="2453" y="12146"/>
                  </a:lnTo>
                  <a:cubicBezTo>
                    <a:pt x="2358" y="12146"/>
                    <a:pt x="2262" y="12050"/>
                    <a:pt x="2262" y="11955"/>
                  </a:cubicBezTo>
                  <a:cubicBezTo>
                    <a:pt x="2262" y="11860"/>
                    <a:pt x="2358" y="11765"/>
                    <a:pt x="2453" y="11765"/>
                  </a:cubicBezTo>
                  <a:lnTo>
                    <a:pt x="4263" y="11765"/>
                  </a:lnTo>
                  <a:cubicBezTo>
                    <a:pt x="4573" y="11765"/>
                    <a:pt x="4811" y="11526"/>
                    <a:pt x="4811" y="11241"/>
                  </a:cubicBezTo>
                  <a:lnTo>
                    <a:pt x="4811" y="11145"/>
                  </a:lnTo>
                  <a:lnTo>
                    <a:pt x="4906" y="11145"/>
                  </a:lnTo>
                  <a:cubicBezTo>
                    <a:pt x="5120" y="11145"/>
                    <a:pt x="5311" y="10979"/>
                    <a:pt x="5311" y="10741"/>
                  </a:cubicBezTo>
                  <a:lnTo>
                    <a:pt x="5311" y="10431"/>
                  </a:lnTo>
                  <a:lnTo>
                    <a:pt x="7930" y="10431"/>
                  </a:lnTo>
                  <a:cubicBezTo>
                    <a:pt x="8669" y="10431"/>
                    <a:pt x="9240" y="9836"/>
                    <a:pt x="9240" y="9121"/>
                  </a:cubicBezTo>
                  <a:lnTo>
                    <a:pt x="9240" y="8502"/>
                  </a:lnTo>
                  <a:cubicBezTo>
                    <a:pt x="9240" y="8383"/>
                    <a:pt x="9145" y="8312"/>
                    <a:pt x="9050" y="8312"/>
                  </a:cubicBezTo>
                  <a:cubicBezTo>
                    <a:pt x="8954" y="8312"/>
                    <a:pt x="8883" y="8383"/>
                    <a:pt x="8883" y="8502"/>
                  </a:cubicBezTo>
                  <a:lnTo>
                    <a:pt x="8883" y="9121"/>
                  </a:lnTo>
                  <a:cubicBezTo>
                    <a:pt x="8883" y="9645"/>
                    <a:pt x="8454" y="10050"/>
                    <a:pt x="7930" y="10050"/>
                  </a:cubicBezTo>
                  <a:lnTo>
                    <a:pt x="4811" y="10050"/>
                  </a:lnTo>
                  <a:lnTo>
                    <a:pt x="4811" y="6168"/>
                  </a:lnTo>
                  <a:cubicBezTo>
                    <a:pt x="5668" y="6025"/>
                    <a:pt x="6287" y="4763"/>
                    <a:pt x="6287" y="3930"/>
                  </a:cubicBezTo>
                  <a:cubicBezTo>
                    <a:pt x="6287" y="3168"/>
                    <a:pt x="5787" y="2501"/>
                    <a:pt x="5025" y="2310"/>
                  </a:cubicBezTo>
                  <a:cubicBezTo>
                    <a:pt x="5009" y="2306"/>
                    <a:pt x="4992" y="2304"/>
                    <a:pt x="4976" y="2304"/>
                  </a:cubicBezTo>
                  <a:cubicBezTo>
                    <a:pt x="4899" y="2304"/>
                    <a:pt x="4830" y="2350"/>
                    <a:pt x="4811" y="2429"/>
                  </a:cubicBezTo>
                  <a:cubicBezTo>
                    <a:pt x="4787" y="2548"/>
                    <a:pt x="4834" y="2644"/>
                    <a:pt x="4954" y="2668"/>
                  </a:cubicBezTo>
                  <a:cubicBezTo>
                    <a:pt x="5525" y="2810"/>
                    <a:pt x="5930" y="3334"/>
                    <a:pt x="5930" y="3930"/>
                  </a:cubicBezTo>
                  <a:cubicBezTo>
                    <a:pt x="5930" y="4311"/>
                    <a:pt x="5763" y="4787"/>
                    <a:pt x="5525" y="5168"/>
                  </a:cubicBezTo>
                  <a:cubicBezTo>
                    <a:pt x="5263" y="5597"/>
                    <a:pt x="4930" y="5835"/>
                    <a:pt x="4620" y="5835"/>
                  </a:cubicBezTo>
                  <a:cubicBezTo>
                    <a:pt x="4311" y="5835"/>
                    <a:pt x="4001" y="5597"/>
                    <a:pt x="3715" y="5168"/>
                  </a:cubicBezTo>
                  <a:cubicBezTo>
                    <a:pt x="3477" y="4787"/>
                    <a:pt x="3310" y="4311"/>
                    <a:pt x="3310" y="3930"/>
                  </a:cubicBezTo>
                  <a:cubicBezTo>
                    <a:pt x="3310" y="3334"/>
                    <a:pt x="3715" y="2810"/>
                    <a:pt x="4311" y="2668"/>
                  </a:cubicBezTo>
                  <a:cubicBezTo>
                    <a:pt x="4406" y="2644"/>
                    <a:pt x="4453" y="2525"/>
                    <a:pt x="4430" y="2429"/>
                  </a:cubicBezTo>
                  <a:cubicBezTo>
                    <a:pt x="4410" y="2350"/>
                    <a:pt x="4341" y="2304"/>
                    <a:pt x="4264" y="2304"/>
                  </a:cubicBezTo>
                  <a:cubicBezTo>
                    <a:pt x="4248" y="2304"/>
                    <a:pt x="4232" y="2306"/>
                    <a:pt x="4215" y="2310"/>
                  </a:cubicBezTo>
                  <a:cubicBezTo>
                    <a:pt x="3477" y="2501"/>
                    <a:pt x="2953" y="3168"/>
                    <a:pt x="2953" y="3930"/>
                  </a:cubicBezTo>
                  <a:cubicBezTo>
                    <a:pt x="2953" y="4763"/>
                    <a:pt x="3572" y="6025"/>
                    <a:pt x="4430" y="6168"/>
                  </a:cubicBezTo>
                  <a:lnTo>
                    <a:pt x="4430" y="10050"/>
                  </a:lnTo>
                  <a:lnTo>
                    <a:pt x="1310" y="10050"/>
                  </a:lnTo>
                  <a:cubicBezTo>
                    <a:pt x="786" y="10050"/>
                    <a:pt x="381" y="9645"/>
                    <a:pt x="381" y="9121"/>
                  </a:cubicBezTo>
                  <a:lnTo>
                    <a:pt x="381" y="4168"/>
                  </a:lnTo>
                  <a:cubicBezTo>
                    <a:pt x="381" y="3977"/>
                    <a:pt x="524" y="3834"/>
                    <a:pt x="715" y="3811"/>
                  </a:cubicBezTo>
                  <a:cubicBezTo>
                    <a:pt x="1286" y="3787"/>
                    <a:pt x="1715" y="3334"/>
                    <a:pt x="1715" y="2763"/>
                  </a:cubicBezTo>
                  <a:cubicBezTo>
                    <a:pt x="1715" y="2572"/>
                    <a:pt x="1667" y="2406"/>
                    <a:pt x="1572" y="2239"/>
                  </a:cubicBezTo>
                  <a:cubicBezTo>
                    <a:pt x="1429" y="1977"/>
                    <a:pt x="1358" y="1715"/>
                    <a:pt x="1358" y="1429"/>
                  </a:cubicBezTo>
                  <a:lnTo>
                    <a:pt x="1358" y="1143"/>
                  </a:lnTo>
                  <a:cubicBezTo>
                    <a:pt x="1358" y="715"/>
                    <a:pt x="1715" y="381"/>
                    <a:pt x="2143" y="358"/>
                  </a:cubicBezTo>
                  <a:lnTo>
                    <a:pt x="7121" y="358"/>
                  </a:lnTo>
                  <a:cubicBezTo>
                    <a:pt x="7549" y="381"/>
                    <a:pt x="7883" y="715"/>
                    <a:pt x="7883" y="1143"/>
                  </a:cubicBezTo>
                  <a:cubicBezTo>
                    <a:pt x="7859" y="1358"/>
                    <a:pt x="7978" y="1715"/>
                    <a:pt x="7668" y="2239"/>
                  </a:cubicBezTo>
                  <a:cubicBezTo>
                    <a:pt x="7573" y="2406"/>
                    <a:pt x="7525" y="2572"/>
                    <a:pt x="7525" y="2763"/>
                  </a:cubicBezTo>
                  <a:cubicBezTo>
                    <a:pt x="7525" y="3334"/>
                    <a:pt x="7978" y="3787"/>
                    <a:pt x="8526" y="3811"/>
                  </a:cubicBezTo>
                  <a:cubicBezTo>
                    <a:pt x="8716" y="3834"/>
                    <a:pt x="8883" y="3977"/>
                    <a:pt x="8883" y="4168"/>
                  </a:cubicBezTo>
                  <a:lnTo>
                    <a:pt x="8883" y="7764"/>
                  </a:lnTo>
                  <a:cubicBezTo>
                    <a:pt x="8883" y="7859"/>
                    <a:pt x="8954" y="7954"/>
                    <a:pt x="9050" y="7954"/>
                  </a:cubicBezTo>
                  <a:cubicBezTo>
                    <a:pt x="9169" y="7954"/>
                    <a:pt x="9240" y="7859"/>
                    <a:pt x="9240" y="7764"/>
                  </a:cubicBezTo>
                  <a:lnTo>
                    <a:pt x="9240" y="4168"/>
                  </a:lnTo>
                  <a:cubicBezTo>
                    <a:pt x="9240" y="3787"/>
                    <a:pt x="8931" y="3477"/>
                    <a:pt x="8550" y="3453"/>
                  </a:cubicBezTo>
                  <a:cubicBezTo>
                    <a:pt x="8192" y="3430"/>
                    <a:pt x="7883" y="3144"/>
                    <a:pt x="7883" y="2763"/>
                  </a:cubicBezTo>
                  <a:cubicBezTo>
                    <a:pt x="7883" y="2715"/>
                    <a:pt x="7907" y="2668"/>
                    <a:pt x="7907" y="2620"/>
                  </a:cubicBezTo>
                  <a:lnTo>
                    <a:pt x="8049" y="2715"/>
                  </a:lnTo>
                  <a:cubicBezTo>
                    <a:pt x="8124" y="2760"/>
                    <a:pt x="8209" y="2782"/>
                    <a:pt x="8293" y="2782"/>
                  </a:cubicBezTo>
                  <a:cubicBezTo>
                    <a:pt x="8476" y="2782"/>
                    <a:pt x="8658" y="2680"/>
                    <a:pt x="8740" y="2501"/>
                  </a:cubicBezTo>
                  <a:lnTo>
                    <a:pt x="8764" y="2477"/>
                  </a:lnTo>
                  <a:lnTo>
                    <a:pt x="9169" y="2691"/>
                  </a:lnTo>
                  <a:cubicBezTo>
                    <a:pt x="9431" y="2810"/>
                    <a:pt x="9597" y="3096"/>
                    <a:pt x="9597" y="3382"/>
                  </a:cubicBezTo>
                  <a:lnTo>
                    <a:pt x="9597" y="6025"/>
                  </a:lnTo>
                  <a:cubicBezTo>
                    <a:pt x="9597" y="6335"/>
                    <a:pt x="9859" y="6597"/>
                    <a:pt x="10169" y="6597"/>
                  </a:cubicBezTo>
                  <a:cubicBezTo>
                    <a:pt x="10502" y="6597"/>
                    <a:pt x="10764" y="6335"/>
                    <a:pt x="10764" y="6025"/>
                  </a:cubicBezTo>
                  <a:lnTo>
                    <a:pt x="10764" y="3572"/>
                  </a:lnTo>
                  <a:cubicBezTo>
                    <a:pt x="10764" y="3477"/>
                    <a:pt x="10669" y="3382"/>
                    <a:pt x="10574" y="3382"/>
                  </a:cubicBezTo>
                  <a:cubicBezTo>
                    <a:pt x="10478" y="3382"/>
                    <a:pt x="10383" y="3477"/>
                    <a:pt x="10383" y="3572"/>
                  </a:cubicBezTo>
                  <a:lnTo>
                    <a:pt x="10383" y="6025"/>
                  </a:lnTo>
                  <a:cubicBezTo>
                    <a:pt x="10383" y="6144"/>
                    <a:pt x="10288" y="6240"/>
                    <a:pt x="10169" y="6240"/>
                  </a:cubicBezTo>
                  <a:cubicBezTo>
                    <a:pt x="10050" y="6240"/>
                    <a:pt x="9955" y="6144"/>
                    <a:pt x="9955" y="6025"/>
                  </a:cubicBezTo>
                  <a:lnTo>
                    <a:pt x="9955" y="3382"/>
                  </a:lnTo>
                  <a:cubicBezTo>
                    <a:pt x="9955" y="2953"/>
                    <a:pt x="9716" y="2548"/>
                    <a:pt x="9312" y="2358"/>
                  </a:cubicBezTo>
                  <a:lnTo>
                    <a:pt x="8907" y="2144"/>
                  </a:lnTo>
                  <a:cubicBezTo>
                    <a:pt x="9026" y="1882"/>
                    <a:pt x="8883" y="1572"/>
                    <a:pt x="8621" y="1477"/>
                  </a:cubicBezTo>
                  <a:lnTo>
                    <a:pt x="8264" y="1358"/>
                  </a:lnTo>
                  <a:lnTo>
                    <a:pt x="8264" y="1143"/>
                  </a:lnTo>
                  <a:cubicBezTo>
                    <a:pt x="8264" y="524"/>
                    <a:pt x="7740" y="0"/>
                    <a:pt x="71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p:nvPr/>
          </p:nvSpPr>
          <p:spPr>
            <a:xfrm>
              <a:off x="7661027" y="3560921"/>
              <a:ext cx="53212" cy="12298"/>
            </a:xfrm>
            <a:custGeom>
              <a:rect b="b" l="l" r="r" t="t"/>
              <a:pathLst>
                <a:path extrusionOk="0" h="358" w="1549">
                  <a:moveTo>
                    <a:pt x="191" y="1"/>
                  </a:moveTo>
                  <a:cubicBezTo>
                    <a:pt x="96" y="1"/>
                    <a:pt x="1" y="72"/>
                    <a:pt x="1" y="191"/>
                  </a:cubicBezTo>
                  <a:cubicBezTo>
                    <a:pt x="1" y="287"/>
                    <a:pt x="96" y="358"/>
                    <a:pt x="191" y="358"/>
                  </a:cubicBezTo>
                  <a:lnTo>
                    <a:pt x="1358" y="358"/>
                  </a:lnTo>
                  <a:cubicBezTo>
                    <a:pt x="1453" y="358"/>
                    <a:pt x="1549" y="287"/>
                    <a:pt x="1549" y="191"/>
                  </a:cubicBezTo>
                  <a:cubicBezTo>
                    <a:pt x="1549" y="72"/>
                    <a:pt x="1453" y="1"/>
                    <a:pt x="1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1"/>
            <p:cNvSpPr/>
            <p:nvPr/>
          </p:nvSpPr>
          <p:spPr>
            <a:xfrm>
              <a:off x="7661027" y="3586308"/>
              <a:ext cx="53212" cy="13123"/>
            </a:xfrm>
            <a:custGeom>
              <a:rect b="b" l="l" r="r" t="t"/>
              <a:pathLst>
                <a:path extrusionOk="0" h="382" w="1549">
                  <a:moveTo>
                    <a:pt x="191" y="0"/>
                  </a:moveTo>
                  <a:cubicBezTo>
                    <a:pt x="96" y="0"/>
                    <a:pt x="1" y="95"/>
                    <a:pt x="1" y="191"/>
                  </a:cubicBezTo>
                  <a:cubicBezTo>
                    <a:pt x="1" y="286"/>
                    <a:pt x="96" y="381"/>
                    <a:pt x="191" y="381"/>
                  </a:cubicBezTo>
                  <a:lnTo>
                    <a:pt x="1358" y="381"/>
                  </a:lnTo>
                  <a:cubicBezTo>
                    <a:pt x="1453" y="381"/>
                    <a:pt x="1549" y="286"/>
                    <a:pt x="1549" y="191"/>
                  </a:cubicBezTo>
                  <a:cubicBezTo>
                    <a:pt x="1549" y="95"/>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7661027" y="3611660"/>
              <a:ext cx="53212" cy="13123"/>
            </a:xfrm>
            <a:custGeom>
              <a:rect b="b" l="l" r="r" t="t"/>
              <a:pathLst>
                <a:path extrusionOk="0" h="382" w="1549">
                  <a:moveTo>
                    <a:pt x="191" y="0"/>
                  </a:moveTo>
                  <a:cubicBezTo>
                    <a:pt x="96" y="0"/>
                    <a:pt x="1" y="96"/>
                    <a:pt x="1" y="191"/>
                  </a:cubicBezTo>
                  <a:cubicBezTo>
                    <a:pt x="1" y="286"/>
                    <a:pt x="96" y="381"/>
                    <a:pt x="191" y="381"/>
                  </a:cubicBezTo>
                  <a:lnTo>
                    <a:pt x="1358" y="381"/>
                  </a:lnTo>
                  <a:cubicBezTo>
                    <a:pt x="1453" y="381"/>
                    <a:pt x="1549" y="286"/>
                    <a:pt x="1549" y="191"/>
                  </a:cubicBezTo>
                  <a:cubicBezTo>
                    <a:pt x="1549" y="96"/>
                    <a:pt x="1453" y="0"/>
                    <a:pt x="1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7480230" y="3538833"/>
              <a:ext cx="40948" cy="93301"/>
            </a:xfrm>
            <a:custGeom>
              <a:rect b="b" l="l" r="r" t="t"/>
              <a:pathLst>
                <a:path extrusionOk="0" h="2716" w="1192">
                  <a:moveTo>
                    <a:pt x="382" y="1"/>
                  </a:moveTo>
                  <a:cubicBezTo>
                    <a:pt x="167" y="1"/>
                    <a:pt x="1" y="168"/>
                    <a:pt x="1" y="382"/>
                  </a:cubicBezTo>
                  <a:lnTo>
                    <a:pt x="1" y="1192"/>
                  </a:lnTo>
                  <a:cubicBezTo>
                    <a:pt x="1" y="1311"/>
                    <a:pt x="72" y="1382"/>
                    <a:pt x="167" y="1382"/>
                  </a:cubicBezTo>
                  <a:cubicBezTo>
                    <a:pt x="263" y="1382"/>
                    <a:pt x="358" y="1311"/>
                    <a:pt x="358" y="1192"/>
                  </a:cubicBezTo>
                  <a:lnTo>
                    <a:pt x="358" y="382"/>
                  </a:lnTo>
                  <a:cubicBezTo>
                    <a:pt x="358" y="358"/>
                    <a:pt x="358" y="358"/>
                    <a:pt x="382" y="358"/>
                  </a:cubicBezTo>
                  <a:lnTo>
                    <a:pt x="810" y="358"/>
                  </a:lnTo>
                  <a:cubicBezTo>
                    <a:pt x="810" y="358"/>
                    <a:pt x="834" y="358"/>
                    <a:pt x="834" y="382"/>
                  </a:cubicBezTo>
                  <a:lnTo>
                    <a:pt x="834" y="2335"/>
                  </a:lnTo>
                  <a:lnTo>
                    <a:pt x="358" y="2335"/>
                  </a:lnTo>
                  <a:lnTo>
                    <a:pt x="358" y="1930"/>
                  </a:lnTo>
                  <a:cubicBezTo>
                    <a:pt x="358" y="1835"/>
                    <a:pt x="263" y="1763"/>
                    <a:pt x="167" y="1763"/>
                  </a:cubicBezTo>
                  <a:cubicBezTo>
                    <a:pt x="72" y="1763"/>
                    <a:pt x="1" y="1835"/>
                    <a:pt x="1" y="1930"/>
                  </a:cubicBezTo>
                  <a:lnTo>
                    <a:pt x="1" y="2335"/>
                  </a:lnTo>
                  <a:cubicBezTo>
                    <a:pt x="1" y="2525"/>
                    <a:pt x="167" y="2716"/>
                    <a:pt x="382" y="2716"/>
                  </a:cubicBezTo>
                  <a:lnTo>
                    <a:pt x="810" y="2716"/>
                  </a:lnTo>
                  <a:cubicBezTo>
                    <a:pt x="1025" y="2716"/>
                    <a:pt x="1191" y="2525"/>
                    <a:pt x="1191" y="2335"/>
                  </a:cubicBezTo>
                  <a:lnTo>
                    <a:pt x="1191" y="382"/>
                  </a:lnTo>
                  <a:cubicBezTo>
                    <a:pt x="1191" y="168"/>
                    <a:pt x="1025" y="1"/>
                    <a:pt x="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41"/>
          <p:cNvSpPr txBox="1"/>
          <p:nvPr>
            <p:ph idx="4294967295" type="subTitle"/>
          </p:nvPr>
        </p:nvSpPr>
        <p:spPr>
          <a:xfrm>
            <a:off x="1874900" y="1755250"/>
            <a:ext cx="52662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chemeClr val="dk2"/>
                </a:solidFill>
                <a:latin typeface="Manrope"/>
                <a:ea typeface="Manrope"/>
                <a:cs typeface="Manrope"/>
                <a:sym typeface="Manrope"/>
              </a:rPr>
              <a:t>Imputing</a:t>
            </a:r>
            <a:r>
              <a:rPr b="1" lang="en" sz="2600">
                <a:solidFill>
                  <a:schemeClr val="dk2"/>
                </a:solidFill>
                <a:latin typeface="Manrope"/>
                <a:ea typeface="Manrope"/>
                <a:cs typeface="Manrope"/>
                <a:sym typeface="Manrope"/>
              </a:rPr>
              <a:t> of Data</a:t>
            </a:r>
            <a:endParaRPr b="1" sz="2600">
              <a:solidFill>
                <a:schemeClr val="dk2"/>
              </a:solidFill>
              <a:latin typeface="Manrope"/>
              <a:ea typeface="Manrope"/>
              <a:cs typeface="Manrope"/>
              <a:sym typeface="Manrope"/>
            </a:endParaRPr>
          </a:p>
          <a:p>
            <a:pPr indent="-342900" lvl="0" marL="457200" rtl="0" algn="l">
              <a:spcBef>
                <a:spcPts val="1200"/>
              </a:spcBef>
              <a:spcAft>
                <a:spcPts val="0"/>
              </a:spcAft>
              <a:buClr>
                <a:schemeClr val="dk2"/>
              </a:buClr>
              <a:buSzPts val="1800"/>
              <a:buFont typeface="Manrope"/>
              <a:buChar char="-"/>
            </a:pPr>
            <a:r>
              <a:rPr lang="en">
                <a:solidFill>
                  <a:schemeClr val="dk2"/>
                </a:solidFill>
                <a:latin typeface="Manrope"/>
                <a:ea typeface="Manrope"/>
                <a:cs typeface="Manrope"/>
                <a:sym typeface="Manrope"/>
              </a:rPr>
              <a:t>Putting in Median into null values based on skewness of Data</a:t>
            </a:r>
            <a:endParaRPr>
              <a:solidFill>
                <a:schemeClr val="dk2"/>
              </a:solidFill>
              <a:latin typeface="Manrope"/>
              <a:ea typeface="Manrope"/>
              <a:cs typeface="Manrope"/>
              <a:sym typeface="Manrope"/>
            </a:endParaRPr>
          </a:p>
        </p:txBody>
      </p:sp>
      <p:sp>
        <p:nvSpPr>
          <p:cNvPr id="303" name="Google Shape;303;p41"/>
          <p:cNvSpPr/>
          <p:nvPr/>
        </p:nvSpPr>
        <p:spPr>
          <a:xfrm>
            <a:off x="713098" y="1845691"/>
            <a:ext cx="971400" cy="971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41"/>
          <p:cNvGrpSpPr/>
          <p:nvPr/>
        </p:nvGrpSpPr>
        <p:grpSpPr>
          <a:xfrm>
            <a:off x="985119" y="2096668"/>
            <a:ext cx="427357" cy="469448"/>
            <a:chOff x="6768515" y="2086752"/>
            <a:chExt cx="390244" cy="428719"/>
          </a:xfrm>
        </p:grpSpPr>
        <p:sp>
          <p:nvSpPr>
            <p:cNvPr id="305" name="Google Shape;305;p41"/>
            <p:cNvSpPr/>
            <p:nvPr/>
          </p:nvSpPr>
          <p:spPr>
            <a:xfrm>
              <a:off x="6779954" y="2376344"/>
              <a:ext cx="13947" cy="139128"/>
            </a:xfrm>
            <a:custGeom>
              <a:rect b="b" l="l" r="r" t="t"/>
              <a:pathLst>
                <a:path extrusionOk="0" h="4050" w="406">
                  <a:moveTo>
                    <a:pt x="239" y="1"/>
                  </a:moveTo>
                  <a:cubicBezTo>
                    <a:pt x="120" y="1"/>
                    <a:pt x="48" y="72"/>
                    <a:pt x="48" y="167"/>
                  </a:cubicBezTo>
                  <a:lnTo>
                    <a:pt x="1" y="3882"/>
                  </a:lnTo>
                  <a:cubicBezTo>
                    <a:pt x="1" y="3978"/>
                    <a:pt x="72" y="4049"/>
                    <a:pt x="167" y="4049"/>
                  </a:cubicBezTo>
                  <a:cubicBezTo>
                    <a:pt x="286" y="4049"/>
                    <a:pt x="358" y="3978"/>
                    <a:pt x="358" y="3882"/>
                  </a:cubicBezTo>
                  <a:lnTo>
                    <a:pt x="405" y="167"/>
                  </a:lnTo>
                  <a:cubicBezTo>
                    <a:pt x="405" y="72"/>
                    <a:pt x="334" y="1"/>
                    <a:pt x="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6768515" y="2086752"/>
              <a:ext cx="390244" cy="428719"/>
            </a:xfrm>
            <a:custGeom>
              <a:rect b="b" l="l" r="r" t="t"/>
              <a:pathLst>
                <a:path extrusionOk="0" h="12480" w="11360">
                  <a:moveTo>
                    <a:pt x="2977" y="2263"/>
                  </a:moveTo>
                  <a:lnTo>
                    <a:pt x="2977" y="3096"/>
                  </a:lnTo>
                  <a:lnTo>
                    <a:pt x="2024" y="3096"/>
                  </a:lnTo>
                  <a:lnTo>
                    <a:pt x="2977" y="2263"/>
                  </a:lnTo>
                  <a:close/>
                  <a:moveTo>
                    <a:pt x="2977" y="3477"/>
                  </a:moveTo>
                  <a:lnTo>
                    <a:pt x="2977" y="4311"/>
                  </a:lnTo>
                  <a:lnTo>
                    <a:pt x="2024" y="3477"/>
                  </a:lnTo>
                  <a:close/>
                  <a:moveTo>
                    <a:pt x="4334" y="1644"/>
                  </a:moveTo>
                  <a:lnTo>
                    <a:pt x="4334" y="4930"/>
                  </a:lnTo>
                  <a:lnTo>
                    <a:pt x="3358" y="4930"/>
                  </a:lnTo>
                  <a:cubicBezTo>
                    <a:pt x="3334" y="4930"/>
                    <a:pt x="3334" y="4930"/>
                    <a:pt x="3334" y="4906"/>
                  </a:cubicBezTo>
                  <a:lnTo>
                    <a:pt x="3334" y="1667"/>
                  </a:lnTo>
                  <a:cubicBezTo>
                    <a:pt x="3334" y="1644"/>
                    <a:pt x="3334" y="1644"/>
                    <a:pt x="3358" y="1644"/>
                  </a:cubicBezTo>
                  <a:close/>
                  <a:moveTo>
                    <a:pt x="5358" y="1644"/>
                  </a:moveTo>
                  <a:lnTo>
                    <a:pt x="5358" y="4930"/>
                  </a:lnTo>
                  <a:lnTo>
                    <a:pt x="4692" y="4930"/>
                  </a:lnTo>
                  <a:lnTo>
                    <a:pt x="4692" y="1644"/>
                  </a:lnTo>
                  <a:close/>
                  <a:moveTo>
                    <a:pt x="7764" y="2286"/>
                  </a:moveTo>
                  <a:lnTo>
                    <a:pt x="8288" y="2929"/>
                  </a:lnTo>
                  <a:lnTo>
                    <a:pt x="7692" y="5192"/>
                  </a:lnTo>
                  <a:lnTo>
                    <a:pt x="7597" y="5097"/>
                  </a:lnTo>
                  <a:cubicBezTo>
                    <a:pt x="7454" y="5001"/>
                    <a:pt x="7264" y="4930"/>
                    <a:pt x="7097" y="4930"/>
                  </a:cubicBezTo>
                  <a:lnTo>
                    <a:pt x="7073" y="4930"/>
                  </a:lnTo>
                  <a:lnTo>
                    <a:pt x="7764" y="2286"/>
                  </a:lnTo>
                  <a:close/>
                  <a:moveTo>
                    <a:pt x="1048" y="358"/>
                  </a:moveTo>
                  <a:cubicBezTo>
                    <a:pt x="1143" y="358"/>
                    <a:pt x="1239" y="453"/>
                    <a:pt x="1239" y="548"/>
                  </a:cubicBezTo>
                  <a:lnTo>
                    <a:pt x="1310" y="6025"/>
                  </a:lnTo>
                  <a:cubicBezTo>
                    <a:pt x="1227" y="6049"/>
                    <a:pt x="1137" y="6061"/>
                    <a:pt x="1048" y="6061"/>
                  </a:cubicBezTo>
                  <a:cubicBezTo>
                    <a:pt x="959" y="6061"/>
                    <a:pt x="869" y="6049"/>
                    <a:pt x="786" y="6025"/>
                  </a:cubicBezTo>
                  <a:lnTo>
                    <a:pt x="857" y="548"/>
                  </a:lnTo>
                  <a:cubicBezTo>
                    <a:pt x="857" y="453"/>
                    <a:pt x="929" y="358"/>
                    <a:pt x="1048" y="358"/>
                  </a:cubicBezTo>
                  <a:close/>
                  <a:moveTo>
                    <a:pt x="10526" y="5644"/>
                  </a:moveTo>
                  <a:lnTo>
                    <a:pt x="10955" y="6144"/>
                  </a:lnTo>
                  <a:cubicBezTo>
                    <a:pt x="10979" y="6168"/>
                    <a:pt x="10979" y="6192"/>
                    <a:pt x="10979" y="6216"/>
                  </a:cubicBezTo>
                  <a:cubicBezTo>
                    <a:pt x="10955" y="6216"/>
                    <a:pt x="10955" y="6240"/>
                    <a:pt x="10931" y="6240"/>
                  </a:cubicBezTo>
                  <a:lnTo>
                    <a:pt x="10312" y="6502"/>
                  </a:lnTo>
                  <a:lnTo>
                    <a:pt x="10312" y="6502"/>
                  </a:lnTo>
                  <a:lnTo>
                    <a:pt x="10526" y="5644"/>
                  </a:lnTo>
                  <a:close/>
                  <a:moveTo>
                    <a:pt x="8573" y="3263"/>
                  </a:moveTo>
                  <a:lnTo>
                    <a:pt x="9431" y="4311"/>
                  </a:lnTo>
                  <a:lnTo>
                    <a:pt x="9240" y="5097"/>
                  </a:lnTo>
                  <a:cubicBezTo>
                    <a:pt x="9216" y="5192"/>
                    <a:pt x="9264" y="5287"/>
                    <a:pt x="9383" y="5311"/>
                  </a:cubicBezTo>
                  <a:lnTo>
                    <a:pt x="9407" y="5311"/>
                  </a:lnTo>
                  <a:cubicBezTo>
                    <a:pt x="9502" y="5311"/>
                    <a:pt x="9574" y="5263"/>
                    <a:pt x="9597" y="5192"/>
                  </a:cubicBezTo>
                  <a:lnTo>
                    <a:pt x="9716" y="4668"/>
                  </a:lnTo>
                  <a:lnTo>
                    <a:pt x="10240" y="5287"/>
                  </a:lnTo>
                  <a:lnTo>
                    <a:pt x="9883" y="6692"/>
                  </a:lnTo>
                  <a:lnTo>
                    <a:pt x="9716" y="6764"/>
                  </a:lnTo>
                  <a:cubicBezTo>
                    <a:pt x="9716" y="6764"/>
                    <a:pt x="9693" y="6764"/>
                    <a:pt x="9669" y="6740"/>
                  </a:cubicBezTo>
                  <a:lnTo>
                    <a:pt x="9264" y="6430"/>
                  </a:lnTo>
                  <a:lnTo>
                    <a:pt x="9407" y="5930"/>
                  </a:lnTo>
                  <a:cubicBezTo>
                    <a:pt x="9431" y="5835"/>
                    <a:pt x="9359" y="5740"/>
                    <a:pt x="9264" y="5716"/>
                  </a:cubicBezTo>
                  <a:cubicBezTo>
                    <a:pt x="9248" y="5712"/>
                    <a:pt x="9231" y="5710"/>
                    <a:pt x="9215" y="5710"/>
                  </a:cubicBezTo>
                  <a:cubicBezTo>
                    <a:pt x="9138" y="5710"/>
                    <a:pt x="9069" y="5756"/>
                    <a:pt x="9050" y="5835"/>
                  </a:cubicBezTo>
                  <a:lnTo>
                    <a:pt x="8954" y="6192"/>
                  </a:lnTo>
                  <a:lnTo>
                    <a:pt x="8002" y="5430"/>
                  </a:lnTo>
                  <a:lnTo>
                    <a:pt x="8573" y="3263"/>
                  </a:lnTo>
                  <a:close/>
                  <a:moveTo>
                    <a:pt x="1048" y="0"/>
                  </a:moveTo>
                  <a:cubicBezTo>
                    <a:pt x="738" y="0"/>
                    <a:pt x="476" y="238"/>
                    <a:pt x="476" y="548"/>
                  </a:cubicBezTo>
                  <a:lnTo>
                    <a:pt x="405" y="5954"/>
                  </a:lnTo>
                  <a:cubicBezTo>
                    <a:pt x="357" y="5930"/>
                    <a:pt x="334" y="5906"/>
                    <a:pt x="286" y="5882"/>
                  </a:cubicBezTo>
                  <a:cubicBezTo>
                    <a:pt x="263" y="5877"/>
                    <a:pt x="240" y="5874"/>
                    <a:pt x="216" y="5874"/>
                  </a:cubicBezTo>
                  <a:cubicBezTo>
                    <a:pt x="140" y="5874"/>
                    <a:pt x="66" y="5905"/>
                    <a:pt x="48" y="5978"/>
                  </a:cubicBezTo>
                  <a:cubicBezTo>
                    <a:pt x="0" y="6073"/>
                    <a:pt x="48" y="6192"/>
                    <a:pt x="143" y="6216"/>
                  </a:cubicBezTo>
                  <a:cubicBezTo>
                    <a:pt x="215" y="6263"/>
                    <a:pt x="310" y="6311"/>
                    <a:pt x="405" y="6335"/>
                  </a:cubicBezTo>
                  <a:lnTo>
                    <a:pt x="381" y="7835"/>
                  </a:lnTo>
                  <a:cubicBezTo>
                    <a:pt x="381" y="7930"/>
                    <a:pt x="476" y="8026"/>
                    <a:pt x="572" y="8026"/>
                  </a:cubicBezTo>
                  <a:cubicBezTo>
                    <a:pt x="667" y="8026"/>
                    <a:pt x="762" y="7930"/>
                    <a:pt x="762" y="7835"/>
                  </a:cubicBezTo>
                  <a:lnTo>
                    <a:pt x="762" y="6406"/>
                  </a:lnTo>
                  <a:cubicBezTo>
                    <a:pt x="857" y="6406"/>
                    <a:pt x="953" y="6430"/>
                    <a:pt x="1048" y="6430"/>
                  </a:cubicBezTo>
                  <a:cubicBezTo>
                    <a:pt x="1143" y="6430"/>
                    <a:pt x="1215" y="6406"/>
                    <a:pt x="1310" y="6406"/>
                  </a:cubicBezTo>
                  <a:lnTo>
                    <a:pt x="1405" y="12312"/>
                  </a:lnTo>
                  <a:cubicBezTo>
                    <a:pt x="1405" y="12408"/>
                    <a:pt x="1477" y="12479"/>
                    <a:pt x="1572" y="12479"/>
                  </a:cubicBezTo>
                  <a:cubicBezTo>
                    <a:pt x="1691" y="12479"/>
                    <a:pt x="1762" y="12408"/>
                    <a:pt x="1762" y="12312"/>
                  </a:cubicBezTo>
                  <a:lnTo>
                    <a:pt x="1691" y="6335"/>
                  </a:lnTo>
                  <a:cubicBezTo>
                    <a:pt x="1762" y="6287"/>
                    <a:pt x="1858" y="6263"/>
                    <a:pt x="1953" y="6216"/>
                  </a:cubicBezTo>
                  <a:cubicBezTo>
                    <a:pt x="2048" y="6192"/>
                    <a:pt x="2096" y="6073"/>
                    <a:pt x="2048" y="5978"/>
                  </a:cubicBezTo>
                  <a:cubicBezTo>
                    <a:pt x="2012" y="5905"/>
                    <a:pt x="1948" y="5874"/>
                    <a:pt x="1877" y="5874"/>
                  </a:cubicBezTo>
                  <a:cubicBezTo>
                    <a:pt x="1855" y="5874"/>
                    <a:pt x="1833" y="5877"/>
                    <a:pt x="1810" y="5882"/>
                  </a:cubicBezTo>
                  <a:cubicBezTo>
                    <a:pt x="1762" y="5906"/>
                    <a:pt x="1715" y="5930"/>
                    <a:pt x="1667" y="5954"/>
                  </a:cubicBezTo>
                  <a:lnTo>
                    <a:pt x="1643" y="3620"/>
                  </a:lnTo>
                  <a:lnTo>
                    <a:pt x="1643" y="3620"/>
                  </a:lnTo>
                  <a:lnTo>
                    <a:pt x="2977" y="4787"/>
                  </a:lnTo>
                  <a:lnTo>
                    <a:pt x="2977" y="4906"/>
                  </a:lnTo>
                  <a:cubicBezTo>
                    <a:pt x="2977" y="5120"/>
                    <a:pt x="3144" y="5287"/>
                    <a:pt x="3358" y="5287"/>
                  </a:cubicBezTo>
                  <a:lnTo>
                    <a:pt x="7097" y="5287"/>
                  </a:lnTo>
                  <a:cubicBezTo>
                    <a:pt x="7192" y="5287"/>
                    <a:pt x="7287" y="5335"/>
                    <a:pt x="7359" y="5382"/>
                  </a:cubicBezTo>
                  <a:cubicBezTo>
                    <a:pt x="8835" y="6573"/>
                    <a:pt x="7859" y="5787"/>
                    <a:pt x="9431" y="7026"/>
                  </a:cubicBezTo>
                  <a:cubicBezTo>
                    <a:pt x="9526" y="7097"/>
                    <a:pt x="9621" y="7121"/>
                    <a:pt x="9716" y="7121"/>
                  </a:cubicBezTo>
                  <a:cubicBezTo>
                    <a:pt x="9764" y="7121"/>
                    <a:pt x="9812" y="7121"/>
                    <a:pt x="9859" y="7097"/>
                  </a:cubicBezTo>
                  <a:lnTo>
                    <a:pt x="11074" y="6573"/>
                  </a:lnTo>
                  <a:cubicBezTo>
                    <a:pt x="11193" y="6525"/>
                    <a:pt x="11288" y="6430"/>
                    <a:pt x="11336" y="6287"/>
                  </a:cubicBezTo>
                  <a:cubicBezTo>
                    <a:pt x="11360" y="6168"/>
                    <a:pt x="11336" y="6025"/>
                    <a:pt x="11241" y="5930"/>
                  </a:cubicBezTo>
                  <a:lnTo>
                    <a:pt x="7645" y="1572"/>
                  </a:lnTo>
                  <a:cubicBezTo>
                    <a:pt x="7478" y="1382"/>
                    <a:pt x="7264" y="1262"/>
                    <a:pt x="7002" y="1262"/>
                  </a:cubicBezTo>
                  <a:lnTo>
                    <a:pt x="6859" y="1262"/>
                  </a:lnTo>
                  <a:cubicBezTo>
                    <a:pt x="6740" y="1262"/>
                    <a:pt x="6668" y="1358"/>
                    <a:pt x="6668" y="1453"/>
                  </a:cubicBezTo>
                  <a:cubicBezTo>
                    <a:pt x="6668" y="1548"/>
                    <a:pt x="6740" y="1644"/>
                    <a:pt x="6859" y="1644"/>
                  </a:cubicBezTo>
                  <a:lnTo>
                    <a:pt x="7002" y="1644"/>
                  </a:lnTo>
                  <a:cubicBezTo>
                    <a:pt x="7145" y="1644"/>
                    <a:pt x="7264" y="1691"/>
                    <a:pt x="7359" y="1810"/>
                  </a:cubicBezTo>
                  <a:lnTo>
                    <a:pt x="7478" y="1953"/>
                  </a:lnTo>
                  <a:lnTo>
                    <a:pt x="6716" y="4930"/>
                  </a:lnTo>
                  <a:lnTo>
                    <a:pt x="5716" y="4930"/>
                  </a:lnTo>
                  <a:lnTo>
                    <a:pt x="5716" y="1644"/>
                  </a:lnTo>
                  <a:lnTo>
                    <a:pt x="6120" y="1644"/>
                  </a:lnTo>
                  <a:cubicBezTo>
                    <a:pt x="6216" y="1644"/>
                    <a:pt x="6287" y="1548"/>
                    <a:pt x="6287" y="1453"/>
                  </a:cubicBezTo>
                  <a:cubicBezTo>
                    <a:pt x="6287" y="1358"/>
                    <a:pt x="6216" y="1262"/>
                    <a:pt x="6120" y="1262"/>
                  </a:cubicBezTo>
                  <a:lnTo>
                    <a:pt x="3358" y="1262"/>
                  </a:lnTo>
                  <a:cubicBezTo>
                    <a:pt x="3144" y="1262"/>
                    <a:pt x="2977" y="1453"/>
                    <a:pt x="2977" y="1644"/>
                  </a:cubicBezTo>
                  <a:lnTo>
                    <a:pt x="2977" y="1786"/>
                  </a:lnTo>
                  <a:lnTo>
                    <a:pt x="1643" y="2977"/>
                  </a:lnTo>
                  <a:lnTo>
                    <a:pt x="1596" y="548"/>
                  </a:lnTo>
                  <a:cubicBezTo>
                    <a:pt x="1596" y="238"/>
                    <a:pt x="1358" y="0"/>
                    <a:pt x="10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531400" y="3355100"/>
            <a:ext cx="7899600" cy="81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Exploratory Analysis &amp; Analytic Visualisation </a:t>
            </a:r>
            <a:endParaRPr/>
          </a:p>
        </p:txBody>
      </p:sp>
      <p:sp>
        <p:nvSpPr>
          <p:cNvPr id="312" name="Google Shape;312;p42"/>
          <p:cNvSpPr txBox="1"/>
          <p:nvPr>
            <p:ph idx="2" type="title"/>
          </p:nvPr>
        </p:nvSpPr>
        <p:spPr>
          <a:xfrm>
            <a:off x="7107950" y="2201100"/>
            <a:ext cx="1373100" cy="74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pic>
        <p:nvPicPr>
          <p:cNvPr id="313" name="Google Shape;313;p42"/>
          <p:cNvPicPr preferRelativeResize="0"/>
          <p:nvPr/>
        </p:nvPicPr>
        <p:blipFill rotWithShape="1">
          <a:blip r:embed="rId3">
            <a:alphaModFix/>
          </a:blip>
          <a:srcRect b="6512" l="5315" r="3201" t="11257"/>
          <a:stretch/>
        </p:blipFill>
        <p:spPr>
          <a:xfrm rot="214505">
            <a:off x="358396" y="96249"/>
            <a:ext cx="6087854" cy="2859101"/>
          </a:xfrm>
          <a:prstGeom prst="rect">
            <a:avLst/>
          </a:prstGeom>
          <a:noFill/>
          <a:ln>
            <a:noFill/>
          </a:ln>
        </p:spPr>
      </p:pic>
      <p:pic>
        <p:nvPicPr>
          <p:cNvPr id="314" name="Google Shape;314;p42"/>
          <p:cNvPicPr preferRelativeResize="0"/>
          <p:nvPr/>
        </p:nvPicPr>
        <p:blipFill>
          <a:blip r:embed="rId4">
            <a:alphaModFix/>
          </a:blip>
          <a:stretch>
            <a:fillRect/>
          </a:stretch>
        </p:blipFill>
        <p:spPr>
          <a:xfrm>
            <a:off x="7333250" y="584250"/>
            <a:ext cx="1663724" cy="1663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rline Business Plan by Slidesgo">
  <a:themeElements>
    <a:clrScheme name="Simple Light">
      <a:dk1>
        <a:srgbClr val="302C3E"/>
      </a:dk1>
      <a:lt1>
        <a:srgbClr val="F6F6F6"/>
      </a:lt1>
      <a:dk2>
        <a:srgbClr val="157DD9"/>
      </a:dk2>
      <a:lt2>
        <a:srgbClr val="FFFFFF"/>
      </a:lt2>
      <a:accent1>
        <a:srgbClr val="FFFFFF"/>
      </a:accent1>
      <a:accent2>
        <a:srgbClr val="FFFFFF"/>
      </a:accent2>
      <a:accent3>
        <a:srgbClr val="FFFFFF"/>
      </a:accent3>
      <a:accent4>
        <a:srgbClr val="FFFFFF"/>
      </a:accent4>
      <a:accent5>
        <a:srgbClr val="FFFFFF"/>
      </a:accent5>
      <a:accent6>
        <a:srgbClr val="FFFFFF"/>
      </a:accent6>
      <a:hlink>
        <a:srgbClr val="302C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